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373" r:id="rId5"/>
    <p:sldId id="421" r:id="rId6"/>
    <p:sldId id="425" r:id="rId7"/>
    <p:sldId id="423" r:id="rId8"/>
    <p:sldId id="476" r:id="rId9"/>
    <p:sldId id="474" r:id="rId10"/>
    <p:sldId id="479" r:id="rId11"/>
    <p:sldId id="480" r:id="rId12"/>
    <p:sldId id="471" r:id="rId13"/>
    <p:sldId id="472" r:id="rId14"/>
    <p:sldId id="475" r:id="rId15"/>
    <p:sldId id="482" r:id="rId16"/>
    <p:sldId id="481" r:id="rId17"/>
    <p:sldId id="485" r:id="rId18"/>
    <p:sldId id="469" r:id="rId19"/>
    <p:sldId id="473" r:id="rId20"/>
    <p:sldId id="468" r:id="rId21"/>
    <p:sldId id="486" r:id="rId22"/>
    <p:sldId id="477" r:id="rId23"/>
    <p:sldId id="483" r:id="rId24"/>
    <p:sldId id="491" r:id="rId25"/>
    <p:sldId id="470" r:id="rId26"/>
    <p:sldId id="484" r:id="rId27"/>
    <p:sldId id="466" r:id="rId28"/>
  </p:sldIdLst>
  <p:sldSz cx="12192000" cy="6858000"/>
  <p:notesSz cx="6797675" cy="99266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ir Askvik Haugum" initials="GAH" lastIdx="1" clrIdx="0">
    <p:extLst>
      <p:ext uri="{19B8F6BF-5375-455C-9EA6-DF929625EA0E}">
        <p15:presenceInfo xmlns:p15="http://schemas.microsoft.com/office/powerpoint/2012/main" userId="S::Geir.Askvik.Haugum@kristiansand.kommune.no::a8838aa1-8869-446d-95ed-e9cc202617f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DF"/>
    <a:srgbClr val="ED6A5E"/>
    <a:srgbClr val="383938"/>
    <a:srgbClr val="C9C2B1"/>
    <a:srgbClr val="F6A64F"/>
    <a:srgbClr val="6E8227"/>
    <a:srgbClr val="B561A2"/>
    <a:srgbClr val="4438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886476-494E-44A7-9D0F-7A5497D4F4A9}" v="700" dt="2021-11-25T08:22:08.877"/>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273" autoAdjust="0"/>
  </p:normalViewPr>
  <p:slideViewPr>
    <p:cSldViewPr snapToGrid="0">
      <p:cViewPr varScale="1">
        <p:scale>
          <a:sx n="52" d="100"/>
          <a:sy n="52" d="100"/>
        </p:scale>
        <p:origin x="1196"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CB7D16-5AE8-45E2-98A2-BEF3842D7EE5}" type="doc">
      <dgm:prSet loTypeId="urn:microsoft.com/office/officeart/2005/8/layout/chevron1" loCatId="process" qsTypeId="urn:microsoft.com/office/officeart/2005/8/quickstyle/simple1" qsCatId="simple" csTypeId="urn:microsoft.com/office/officeart/2005/8/colors/accent1_2" csCatId="accent1" phldr="1"/>
      <dgm:spPr/>
    </dgm:pt>
    <dgm:pt modelId="{3C6457A5-B7CA-4689-B607-7DF07B1A4A84}">
      <dgm:prSet phldrT="[Tekst]"/>
      <dgm:spPr/>
      <dgm:t>
        <a:bodyPr/>
        <a:lstStyle/>
        <a:p>
          <a:r>
            <a:rPr lang="nb-NO"/>
            <a:t>Naturressurs</a:t>
          </a:r>
          <a:endParaRPr lang="no-NO"/>
        </a:p>
      </dgm:t>
    </dgm:pt>
    <dgm:pt modelId="{3C52B99E-EB6E-491D-8772-8FE841CD8BB8}" type="parTrans" cxnId="{CA683DC5-B2D5-4402-8111-DF595D01F339}">
      <dgm:prSet/>
      <dgm:spPr/>
      <dgm:t>
        <a:bodyPr/>
        <a:lstStyle/>
        <a:p>
          <a:endParaRPr lang="no-NO"/>
        </a:p>
      </dgm:t>
    </dgm:pt>
    <dgm:pt modelId="{87FD6849-E260-4471-81D1-6F971B2CE432}" type="sibTrans" cxnId="{CA683DC5-B2D5-4402-8111-DF595D01F339}">
      <dgm:prSet/>
      <dgm:spPr/>
      <dgm:t>
        <a:bodyPr/>
        <a:lstStyle/>
        <a:p>
          <a:endParaRPr lang="no-NO"/>
        </a:p>
      </dgm:t>
    </dgm:pt>
    <dgm:pt modelId="{B1B4503F-CEAF-4C58-91EF-4909791A4886}">
      <dgm:prSet phldrT="[Tekst]"/>
      <dgm:spPr/>
      <dgm:t>
        <a:bodyPr/>
        <a:lstStyle/>
        <a:p>
          <a:r>
            <a:rPr lang="nb-NO"/>
            <a:t>Råvare	</a:t>
          </a:r>
          <a:endParaRPr lang="no-NO"/>
        </a:p>
      </dgm:t>
    </dgm:pt>
    <dgm:pt modelId="{330A9292-F9F2-48F2-8D99-671A6D0F9F9D}" type="parTrans" cxnId="{FA710135-B3A5-4672-A57A-2227CB96A1E4}">
      <dgm:prSet/>
      <dgm:spPr/>
      <dgm:t>
        <a:bodyPr/>
        <a:lstStyle/>
        <a:p>
          <a:endParaRPr lang="no-NO"/>
        </a:p>
      </dgm:t>
    </dgm:pt>
    <dgm:pt modelId="{AED20023-6BBF-41F5-B079-DF381371E0C5}" type="sibTrans" cxnId="{FA710135-B3A5-4672-A57A-2227CB96A1E4}">
      <dgm:prSet/>
      <dgm:spPr/>
      <dgm:t>
        <a:bodyPr/>
        <a:lstStyle/>
        <a:p>
          <a:endParaRPr lang="no-NO"/>
        </a:p>
      </dgm:t>
    </dgm:pt>
    <dgm:pt modelId="{A17C44A4-BBEA-4931-BF8B-5CC1A76A31AF}">
      <dgm:prSet phldrT="[Tekst]"/>
      <dgm:spPr/>
      <dgm:t>
        <a:bodyPr/>
        <a:lstStyle/>
        <a:p>
          <a:r>
            <a:rPr lang="nb-NO"/>
            <a:t>inntekt</a:t>
          </a:r>
          <a:endParaRPr lang="no-NO"/>
        </a:p>
      </dgm:t>
    </dgm:pt>
    <dgm:pt modelId="{A9C1BEE8-A55D-46D0-8F36-46AB411C9F89}" type="parTrans" cxnId="{17EE76C7-27E5-4FBD-B0D7-5D7AC38E9059}">
      <dgm:prSet/>
      <dgm:spPr/>
      <dgm:t>
        <a:bodyPr/>
        <a:lstStyle/>
        <a:p>
          <a:endParaRPr lang="no-NO"/>
        </a:p>
      </dgm:t>
    </dgm:pt>
    <dgm:pt modelId="{8863127C-67B7-4560-AF12-2C28C93035DC}" type="sibTrans" cxnId="{17EE76C7-27E5-4FBD-B0D7-5D7AC38E9059}">
      <dgm:prSet/>
      <dgm:spPr/>
      <dgm:t>
        <a:bodyPr/>
        <a:lstStyle/>
        <a:p>
          <a:endParaRPr lang="no-NO"/>
        </a:p>
      </dgm:t>
    </dgm:pt>
    <dgm:pt modelId="{F1C742DB-5F7A-4D77-A7FE-CFE25C316F64}" type="pres">
      <dgm:prSet presAssocID="{38CB7D16-5AE8-45E2-98A2-BEF3842D7EE5}" presName="Name0" presStyleCnt="0">
        <dgm:presLayoutVars>
          <dgm:dir/>
          <dgm:animLvl val="lvl"/>
          <dgm:resizeHandles val="exact"/>
        </dgm:presLayoutVars>
      </dgm:prSet>
      <dgm:spPr/>
    </dgm:pt>
    <dgm:pt modelId="{ED3C0712-E6A3-4411-BE5F-4F00B46AB927}" type="pres">
      <dgm:prSet presAssocID="{3C6457A5-B7CA-4689-B607-7DF07B1A4A84}" presName="parTxOnly" presStyleLbl="node1" presStyleIdx="0" presStyleCnt="3">
        <dgm:presLayoutVars>
          <dgm:chMax val="0"/>
          <dgm:chPref val="0"/>
          <dgm:bulletEnabled val="1"/>
        </dgm:presLayoutVars>
      </dgm:prSet>
      <dgm:spPr/>
    </dgm:pt>
    <dgm:pt modelId="{05A64381-7B3E-4E00-8F03-D6C91D4A12F6}" type="pres">
      <dgm:prSet presAssocID="{87FD6849-E260-4471-81D1-6F971B2CE432}" presName="parTxOnlySpace" presStyleCnt="0"/>
      <dgm:spPr/>
    </dgm:pt>
    <dgm:pt modelId="{42631BFD-24D9-43E7-9D6E-EE24EFD558DE}" type="pres">
      <dgm:prSet presAssocID="{B1B4503F-CEAF-4C58-91EF-4909791A4886}" presName="parTxOnly" presStyleLbl="node1" presStyleIdx="1" presStyleCnt="3" custLinFactNeighborX="0" custLinFactNeighborY="-916">
        <dgm:presLayoutVars>
          <dgm:chMax val="0"/>
          <dgm:chPref val="0"/>
          <dgm:bulletEnabled val="1"/>
        </dgm:presLayoutVars>
      </dgm:prSet>
      <dgm:spPr/>
    </dgm:pt>
    <dgm:pt modelId="{855EB78A-4958-4853-8C85-9A7AFD0E7D08}" type="pres">
      <dgm:prSet presAssocID="{AED20023-6BBF-41F5-B079-DF381371E0C5}" presName="parTxOnlySpace" presStyleCnt="0"/>
      <dgm:spPr/>
    </dgm:pt>
    <dgm:pt modelId="{21C90E50-8788-496C-81CB-5E45742F131A}" type="pres">
      <dgm:prSet presAssocID="{A17C44A4-BBEA-4931-BF8B-5CC1A76A31AF}" presName="parTxOnly" presStyleLbl="node1" presStyleIdx="2" presStyleCnt="3">
        <dgm:presLayoutVars>
          <dgm:chMax val="0"/>
          <dgm:chPref val="0"/>
          <dgm:bulletEnabled val="1"/>
        </dgm:presLayoutVars>
      </dgm:prSet>
      <dgm:spPr/>
    </dgm:pt>
  </dgm:ptLst>
  <dgm:cxnLst>
    <dgm:cxn modelId="{FA710135-B3A5-4672-A57A-2227CB96A1E4}" srcId="{38CB7D16-5AE8-45E2-98A2-BEF3842D7EE5}" destId="{B1B4503F-CEAF-4C58-91EF-4909791A4886}" srcOrd="1" destOrd="0" parTransId="{330A9292-F9F2-48F2-8D99-671A6D0F9F9D}" sibTransId="{AED20023-6BBF-41F5-B079-DF381371E0C5}"/>
    <dgm:cxn modelId="{D31BEB5F-CFE2-4F80-A352-01C8E4E01BC6}" type="presOf" srcId="{38CB7D16-5AE8-45E2-98A2-BEF3842D7EE5}" destId="{F1C742DB-5F7A-4D77-A7FE-CFE25C316F64}" srcOrd="0" destOrd="0" presId="urn:microsoft.com/office/officeart/2005/8/layout/chevron1"/>
    <dgm:cxn modelId="{7FCC5886-FE02-4999-97C0-3AA376758DDE}" type="presOf" srcId="{3C6457A5-B7CA-4689-B607-7DF07B1A4A84}" destId="{ED3C0712-E6A3-4411-BE5F-4F00B46AB927}" srcOrd="0" destOrd="0" presId="urn:microsoft.com/office/officeart/2005/8/layout/chevron1"/>
    <dgm:cxn modelId="{CA683DC5-B2D5-4402-8111-DF595D01F339}" srcId="{38CB7D16-5AE8-45E2-98A2-BEF3842D7EE5}" destId="{3C6457A5-B7CA-4689-B607-7DF07B1A4A84}" srcOrd="0" destOrd="0" parTransId="{3C52B99E-EB6E-491D-8772-8FE841CD8BB8}" sibTransId="{87FD6849-E260-4471-81D1-6F971B2CE432}"/>
    <dgm:cxn modelId="{17EE76C7-27E5-4FBD-B0D7-5D7AC38E9059}" srcId="{38CB7D16-5AE8-45E2-98A2-BEF3842D7EE5}" destId="{A17C44A4-BBEA-4931-BF8B-5CC1A76A31AF}" srcOrd="2" destOrd="0" parTransId="{A9C1BEE8-A55D-46D0-8F36-46AB411C9F89}" sibTransId="{8863127C-67B7-4560-AF12-2C28C93035DC}"/>
    <dgm:cxn modelId="{11746BCC-752F-43FC-8A22-4DAF54D046EF}" type="presOf" srcId="{B1B4503F-CEAF-4C58-91EF-4909791A4886}" destId="{42631BFD-24D9-43E7-9D6E-EE24EFD558DE}" srcOrd="0" destOrd="0" presId="urn:microsoft.com/office/officeart/2005/8/layout/chevron1"/>
    <dgm:cxn modelId="{577914E1-F734-49C8-B045-51B9608D3BFF}" type="presOf" srcId="{A17C44A4-BBEA-4931-BF8B-5CC1A76A31AF}" destId="{21C90E50-8788-496C-81CB-5E45742F131A}" srcOrd="0" destOrd="0" presId="urn:microsoft.com/office/officeart/2005/8/layout/chevron1"/>
    <dgm:cxn modelId="{6339A4B8-047E-4AF0-B6EF-0040B75EA99C}" type="presParOf" srcId="{F1C742DB-5F7A-4D77-A7FE-CFE25C316F64}" destId="{ED3C0712-E6A3-4411-BE5F-4F00B46AB927}" srcOrd="0" destOrd="0" presId="urn:microsoft.com/office/officeart/2005/8/layout/chevron1"/>
    <dgm:cxn modelId="{0AAFE687-CDF7-49BA-B336-12C95639EE11}" type="presParOf" srcId="{F1C742DB-5F7A-4D77-A7FE-CFE25C316F64}" destId="{05A64381-7B3E-4E00-8F03-D6C91D4A12F6}" srcOrd="1" destOrd="0" presId="urn:microsoft.com/office/officeart/2005/8/layout/chevron1"/>
    <dgm:cxn modelId="{5AC7C15F-9191-429A-B786-9DB596E6BCFA}" type="presParOf" srcId="{F1C742DB-5F7A-4D77-A7FE-CFE25C316F64}" destId="{42631BFD-24D9-43E7-9D6E-EE24EFD558DE}" srcOrd="2" destOrd="0" presId="urn:microsoft.com/office/officeart/2005/8/layout/chevron1"/>
    <dgm:cxn modelId="{3E46F02B-9D48-4EEE-B5A5-53B456439267}" type="presParOf" srcId="{F1C742DB-5F7A-4D77-A7FE-CFE25C316F64}" destId="{855EB78A-4958-4853-8C85-9A7AFD0E7D08}" srcOrd="3" destOrd="0" presId="urn:microsoft.com/office/officeart/2005/8/layout/chevron1"/>
    <dgm:cxn modelId="{DA8A2967-B84B-4F4A-B0D8-BE137C45D777}" type="presParOf" srcId="{F1C742DB-5F7A-4D77-A7FE-CFE25C316F64}" destId="{21C90E50-8788-496C-81CB-5E45742F131A}"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17FB59-9638-401A-A433-6D6E2E7B5526}"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no-NO"/>
        </a:p>
      </dgm:t>
    </dgm:pt>
    <dgm:pt modelId="{54378DD1-1D55-4C63-837D-C1CD3A7522A4}">
      <dgm:prSet phldrT="[Tekst]"/>
      <dgm:spPr/>
      <dgm:t>
        <a:bodyPr/>
        <a:lstStyle/>
        <a:p>
          <a:r>
            <a:rPr lang="nb-NO"/>
            <a:t>Naturressurs</a:t>
          </a:r>
          <a:endParaRPr lang="no-NO"/>
        </a:p>
      </dgm:t>
    </dgm:pt>
    <dgm:pt modelId="{D176E533-95D5-466A-AA49-91CA276C51F7}" type="parTrans" cxnId="{6ACD273E-D06B-444E-8519-36B890B66716}">
      <dgm:prSet/>
      <dgm:spPr/>
      <dgm:t>
        <a:bodyPr/>
        <a:lstStyle/>
        <a:p>
          <a:endParaRPr lang="no-NO"/>
        </a:p>
      </dgm:t>
    </dgm:pt>
    <dgm:pt modelId="{F7AE2804-5D27-4CD0-9EAC-784AFB17E0C6}" type="sibTrans" cxnId="{6ACD273E-D06B-444E-8519-36B890B66716}">
      <dgm:prSet/>
      <dgm:spPr/>
      <dgm:t>
        <a:bodyPr/>
        <a:lstStyle/>
        <a:p>
          <a:endParaRPr lang="no-NO"/>
        </a:p>
      </dgm:t>
    </dgm:pt>
    <dgm:pt modelId="{3485AA03-F107-45C7-A7AE-DAA00C318050}">
      <dgm:prSet phldrT="[Tekst]"/>
      <dgm:spPr/>
      <dgm:t>
        <a:bodyPr/>
        <a:lstStyle/>
        <a:p>
          <a:r>
            <a:rPr lang="nb-NO"/>
            <a:t>Råvare</a:t>
          </a:r>
          <a:endParaRPr lang="no-NO"/>
        </a:p>
      </dgm:t>
    </dgm:pt>
    <dgm:pt modelId="{3C86417D-28A1-44E1-9A52-11A688529180}" type="parTrans" cxnId="{255F6309-C3FF-4A3D-B205-779177D3D1D4}">
      <dgm:prSet/>
      <dgm:spPr/>
      <dgm:t>
        <a:bodyPr/>
        <a:lstStyle/>
        <a:p>
          <a:endParaRPr lang="no-NO"/>
        </a:p>
      </dgm:t>
    </dgm:pt>
    <dgm:pt modelId="{E1012E2E-A17A-473B-9A39-6D2A30663B38}" type="sibTrans" cxnId="{255F6309-C3FF-4A3D-B205-779177D3D1D4}">
      <dgm:prSet/>
      <dgm:spPr/>
      <dgm:t>
        <a:bodyPr/>
        <a:lstStyle/>
        <a:p>
          <a:endParaRPr lang="no-NO"/>
        </a:p>
      </dgm:t>
    </dgm:pt>
    <dgm:pt modelId="{8CE442C8-469E-43E0-9A0E-C05EBB7BF8E2}">
      <dgm:prSet phldrT="[Tekst]"/>
      <dgm:spPr/>
      <dgm:t>
        <a:bodyPr/>
        <a:lstStyle/>
        <a:p>
          <a:r>
            <a:rPr lang="nb-NO"/>
            <a:t>Foredling</a:t>
          </a:r>
          <a:endParaRPr lang="no-NO"/>
        </a:p>
      </dgm:t>
    </dgm:pt>
    <dgm:pt modelId="{7853FD49-6B22-4B8F-AB94-CB5DD4D17307}" type="parTrans" cxnId="{A75E5F40-E066-41A3-9E4D-76036D1B0128}">
      <dgm:prSet/>
      <dgm:spPr/>
      <dgm:t>
        <a:bodyPr/>
        <a:lstStyle/>
        <a:p>
          <a:endParaRPr lang="no-NO"/>
        </a:p>
      </dgm:t>
    </dgm:pt>
    <dgm:pt modelId="{633459F9-3324-404F-B762-AAFC399AE003}" type="sibTrans" cxnId="{A75E5F40-E066-41A3-9E4D-76036D1B0128}">
      <dgm:prSet/>
      <dgm:spPr/>
      <dgm:t>
        <a:bodyPr/>
        <a:lstStyle/>
        <a:p>
          <a:endParaRPr lang="no-NO"/>
        </a:p>
      </dgm:t>
    </dgm:pt>
    <dgm:pt modelId="{3E34A2E0-3320-4D4C-BE78-7596B5FF3C48}">
      <dgm:prSet phldrT="[Tekst]"/>
      <dgm:spPr/>
      <dgm:t>
        <a:bodyPr/>
        <a:lstStyle/>
        <a:p>
          <a:r>
            <a:rPr lang="nb-NO"/>
            <a:t>Inntekt</a:t>
          </a:r>
          <a:endParaRPr lang="no-NO"/>
        </a:p>
      </dgm:t>
    </dgm:pt>
    <dgm:pt modelId="{85EEF17D-140E-4A44-A52F-2D5DDFB18145}" type="parTrans" cxnId="{710C3878-AB66-4327-8473-6905353B6458}">
      <dgm:prSet/>
      <dgm:spPr/>
      <dgm:t>
        <a:bodyPr/>
        <a:lstStyle/>
        <a:p>
          <a:endParaRPr lang="no-NO"/>
        </a:p>
      </dgm:t>
    </dgm:pt>
    <dgm:pt modelId="{95D22C10-BA55-4376-B5EC-AA9C49598D96}" type="sibTrans" cxnId="{710C3878-AB66-4327-8473-6905353B6458}">
      <dgm:prSet/>
      <dgm:spPr/>
      <dgm:t>
        <a:bodyPr/>
        <a:lstStyle/>
        <a:p>
          <a:endParaRPr lang="no-NO"/>
        </a:p>
      </dgm:t>
    </dgm:pt>
    <dgm:pt modelId="{DE56AE31-ACBF-4ED5-A9EB-43C91F994F83}">
      <dgm:prSet phldrT="[Tekst]"/>
      <dgm:spPr/>
      <dgm:t>
        <a:bodyPr/>
        <a:lstStyle/>
        <a:p>
          <a:r>
            <a:rPr lang="nb-NO"/>
            <a:t>Turisme</a:t>
          </a:r>
          <a:endParaRPr lang="no-NO"/>
        </a:p>
      </dgm:t>
    </dgm:pt>
    <dgm:pt modelId="{2364B38C-51B0-47A4-8C13-1C61FF5C11F8}" type="parTrans" cxnId="{9B202B12-7F9B-48E7-B6D2-FF5BAB4EA75E}">
      <dgm:prSet/>
      <dgm:spPr/>
      <dgm:t>
        <a:bodyPr/>
        <a:lstStyle/>
        <a:p>
          <a:endParaRPr lang="no-NO"/>
        </a:p>
      </dgm:t>
    </dgm:pt>
    <dgm:pt modelId="{D305264A-598B-46A8-83B8-ED75930B6E95}" type="sibTrans" cxnId="{9B202B12-7F9B-48E7-B6D2-FF5BAB4EA75E}">
      <dgm:prSet/>
      <dgm:spPr/>
      <dgm:t>
        <a:bodyPr/>
        <a:lstStyle/>
        <a:p>
          <a:endParaRPr lang="no-NO"/>
        </a:p>
      </dgm:t>
    </dgm:pt>
    <dgm:pt modelId="{D11C703F-1257-473B-B615-111CD82D0ECB}">
      <dgm:prSet phldrT="[Tekst]"/>
      <dgm:spPr/>
      <dgm:t>
        <a:bodyPr/>
        <a:lstStyle/>
        <a:p>
          <a:r>
            <a:rPr lang="nb-NO"/>
            <a:t>Foredling</a:t>
          </a:r>
          <a:endParaRPr lang="no-NO"/>
        </a:p>
      </dgm:t>
    </dgm:pt>
    <dgm:pt modelId="{7E05CBA6-DF7B-4D5A-A689-10158B4B0918}" type="parTrans" cxnId="{BB8C2358-924B-4D17-830B-FCC6838A6378}">
      <dgm:prSet/>
      <dgm:spPr/>
      <dgm:t>
        <a:bodyPr/>
        <a:lstStyle/>
        <a:p>
          <a:endParaRPr lang="no-NO"/>
        </a:p>
      </dgm:t>
    </dgm:pt>
    <dgm:pt modelId="{FFAB9DDC-61EC-49D2-83CA-7812E6B599ED}" type="sibTrans" cxnId="{BB8C2358-924B-4D17-830B-FCC6838A6378}">
      <dgm:prSet/>
      <dgm:spPr/>
      <dgm:t>
        <a:bodyPr/>
        <a:lstStyle/>
        <a:p>
          <a:endParaRPr lang="no-NO"/>
        </a:p>
      </dgm:t>
    </dgm:pt>
    <dgm:pt modelId="{20371235-31E3-4020-B537-786668B139B5}">
      <dgm:prSet/>
      <dgm:spPr/>
      <dgm:t>
        <a:bodyPr/>
        <a:lstStyle/>
        <a:p>
          <a:r>
            <a:rPr lang="nb-NO"/>
            <a:t>Inntekt</a:t>
          </a:r>
          <a:endParaRPr lang="no-NO"/>
        </a:p>
      </dgm:t>
    </dgm:pt>
    <dgm:pt modelId="{378442C0-C91A-4183-8409-8CCE7BD239CD}" type="parTrans" cxnId="{AD7744D5-6D3A-4FA4-B758-F8A4E852D154}">
      <dgm:prSet/>
      <dgm:spPr/>
      <dgm:t>
        <a:bodyPr/>
        <a:lstStyle/>
        <a:p>
          <a:endParaRPr lang="no-NO"/>
        </a:p>
      </dgm:t>
    </dgm:pt>
    <dgm:pt modelId="{5AD4F88E-E5ED-460D-A284-795EF2BC2C46}" type="sibTrans" cxnId="{AD7744D5-6D3A-4FA4-B758-F8A4E852D154}">
      <dgm:prSet/>
      <dgm:spPr/>
      <dgm:t>
        <a:bodyPr/>
        <a:lstStyle/>
        <a:p>
          <a:endParaRPr lang="no-NO"/>
        </a:p>
      </dgm:t>
    </dgm:pt>
    <dgm:pt modelId="{C9425B4E-F9A8-4049-8549-C680B208BEC4}">
      <dgm:prSet/>
      <dgm:spPr/>
      <dgm:t>
        <a:bodyPr/>
        <a:lstStyle/>
        <a:p>
          <a:r>
            <a:rPr lang="nb-NO"/>
            <a:t>Import</a:t>
          </a:r>
          <a:endParaRPr lang="no-NO"/>
        </a:p>
      </dgm:t>
    </dgm:pt>
    <dgm:pt modelId="{C987E4F1-1604-437A-8076-22340534AC06}" type="parTrans" cxnId="{22CE0FE9-CD73-491D-9BFD-65CDD8D306E2}">
      <dgm:prSet/>
      <dgm:spPr/>
      <dgm:t>
        <a:bodyPr/>
        <a:lstStyle/>
        <a:p>
          <a:endParaRPr lang="no-NO"/>
        </a:p>
      </dgm:t>
    </dgm:pt>
    <dgm:pt modelId="{170D3267-C637-44B5-B044-19490852847C}" type="sibTrans" cxnId="{22CE0FE9-CD73-491D-9BFD-65CDD8D306E2}">
      <dgm:prSet/>
      <dgm:spPr/>
      <dgm:t>
        <a:bodyPr/>
        <a:lstStyle/>
        <a:p>
          <a:endParaRPr lang="no-NO"/>
        </a:p>
      </dgm:t>
    </dgm:pt>
    <dgm:pt modelId="{D56B76F7-FB55-4E32-844A-02809B06C2C8}">
      <dgm:prSet/>
      <dgm:spPr/>
      <dgm:t>
        <a:bodyPr/>
        <a:lstStyle/>
        <a:p>
          <a:r>
            <a:rPr lang="nb-NO"/>
            <a:t>Foredling</a:t>
          </a:r>
          <a:endParaRPr lang="no-NO"/>
        </a:p>
      </dgm:t>
    </dgm:pt>
    <dgm:pt modelId="{D46033AC-0C15-486E-B6F2-16D6326AD75E}" type="parTrans" cxnId="{B3BF1F8E-9A99-40DC-BC4A-7684C20CC06E}">
      <dgm:prSet/>
      <dgm:spPr/>
      <dgm:t>
        <a:bodyPr/>
        <a:lstStyle/>
        <a:p>
          <a:endParaRPr lang="no-NO"/>
        </a:p>
      </dgm:t>
    </dgm:pt>
    <dgm:pt modelId="{A8E2D522-CEF2-45D1-BE40-0FF3981A299D}" type="sibTrans" cxnId="{B3BF1F8E-9A99-40DC-BC4A-7684C20CC06E}">
      <dgm:prSet/>
      <dgm:spPr/>
      <dgm:t>
        <a:bodyPr/>
        <a:lstStyle/>
        <a:p>
          <a:endParaRPr lang="no-NO"/>
        </a:p>
      </dgm:t>
    </dgm:pt>
    <dgm:pt modelId="{B36D5FC8-2AF7-445D-A0BC-DAE47A30262E}">
      <dgm:prSet/>
      <dgm:spPr/>
      <dgm:t>
        <a:bodyPr/>
        <a:lstStyle/>
        <a:p>
          <a:r>
            <a:rPr lang="nb-NO"/>
            <a:t>Inntekt</a:t>
          </a:r>
          <a:endParaRPr lang="no-NO"/>
        </a:p>
      </dgm:t>
    </dgm:pt>
    <dgm:pt modelId="{6C766B28-1EAA-47FE-A52C-FF23DD0B90C8}" type="parTrans" cxnId="{CBCAD8E1-0464-4C22-AF02-F51BC402E532}">
      <dgm:prSet/>
      <dgm:spPr/>
      <dgm:t>
        <a:bodyPr/>
        <a:lstStyle/>
        <a:p>
          <a:endParaRPr lang="no-NO"/>
        </a:p>
      </dgm:t>
    </dgm:pt>
    <dgm:pt modelId="{7F77EC76-3596-404D-8CBD-3BD0E87E15E5}" type="sibTrans" cxnId="{CBCAD8E1-0464-4C22-AF02-F51BC402E532}">
      <dgm:prSet/>
      <dgm:spPr/>
      <dgm:t>
        <a:bodyPr/>
        <a:lstStyle/>
        <a:p>
          <a:endParaRPr lang="no-NO"/>
        </a:p>
      </dgm:t>
    </dgm:pt>
    <dgm:pt modelId="{39B18CFD-B4C9-4B07-A1F8-BC8E88D87FE5}">
      <dgm:prSet/>
      <dgm:spPr/>
      <dgm:t>
        <a:bodyPr/>
        <a:lstStyle/>
        <a:p>
          <a:r>
            <a:rPr lang="nb-NO"/>
            <a:t>Inntekt norske turister</a:t>
          </a:r>
          <a:endParaRPr lang="no-NO"/>
        </a:p>
      </dgm:t>
    </dgm:pt>
    <dgm:pt modelId="{462F617C-7199-4547-BC2F-8041A23018DD}" type="parTrans" cxnId="{757108AA-2CAD-4B35-B6CE-872597588DB5}">
      <dgm:prSet/>
      <dgm:spPr/>
      <dgm:t>
        <a:bodyPr/>
        <a:lstStyle/>
        <a:p>
          <a:endParaRPr lang="no-NO"/>
        </a:p>
      </dgm:t>
    </dgm:pt>
    <dgm:pt modelId="{EE095FDC-A251-4748-9E22-4EE7C252E48F}" type="sibTrans" cxnId="{757108AA-2CAD-4B35-B6CE-872597588DB5}">
      <dgm:prSet/>
      <dgm:spPr/>
      <dgm:t>
        <a:bodyPr/>
        <a:lstStyle/>
        <a:p>
          <a:endParaRPr lang="no-NO"/>
        </a:p>
      </dgm:t>
    </dgm:pt>
    <dgm:pt modelId="{C7C56726-B919-424C-BDC1-D26D8CD56EB9}">
      <dgm:prSet/>
      <dgm:spPr/>
      <dgm:t>
        <a:bodyPr/>
        <a:lstStyle/>
        <a:p>
          <a:r>
            <a:rPr lang="nb-NO"/>
            <a:t>Inntekt utenlandske turister</a:t>
          </a:r>
          <a:endParaRPr lang="no-NO"/>
        </a:p>
      </dgm:t>
    </dgm:pt>
    <dgm:pt modelId="{8C5F378A-0724-49CA-9BB3-05314FD2F3C6}" type="parTrans" cxnId="{E963C49E-DE50-47FC-AF93-4BE0D8E50F6A}">
      <dgm:prSet/>
      <dgm:spPr/>
      <dgm:t>
        <a:bodyPr/>
        <a:lstStyle/>
        <a:p>
          <a:endParaRPr lang="no-NO"/>
        </a:p>
      </dgm:t>
    </dgm:pt>
    <dgm:pt modelId="{CEB1E352-0DB5-4EBD-8B64-AE096C8B843B}" type="sibTrans" cxnId="{E963C49E-DE50-47FC-AF93-4BE0D8E50F6A}">
      <dgm:prSet/>
      <dgm:spPr/>
      <dgm:t>
        <a:bodyPr/>
        <a:lstStyle/>
        <a:p>
          <a:endParaRPr lang="no-NO"/>
        </a:p>
      </dgm:t>
    </dgm:pt>
    <dgm:pt modelId="{7E783A6B-D7E5-4009-A93F-50F95E57D222}" type="pres">
      <dgm:prSet presAssocID="{7C17FB59-9638-401A-A433-6D6E2E7B5526}" presName="diagram" presStyleCnt="0">
        <dgm:presLayoutVars>
          <dgm:chPref val="1"/>
          <dgm:dir/>
          <dgm:animOne val="branch"/>
          <dgm:animLvl val="lvl"/>
          <dgm:resizeHandles val="exact"/>
        </dgm:presLayoutVars>
      </dgm:prSet>
      <dgm:spPr/>
    </dgm:pt>
    <dgm:pt modelId="{B2CA7307-2591-4241-A733-BACB0018D02E}" type="pres">
      <dgm:prSet presAssocID="{54378DD1-1D55-4C63-837D-C1CD3A7522A4}" presName="root1" presStyleCnt="0"/>
      <dgm:spPr/>
    </dgm:pt>
    <dgm:pt modelId="{3754F567-EC78-41BC-AE7C-699CFDF60C83}" type="pres">
      <dgm:prSet presAssocID="{54378DD1-1D55-4C63-837D-C1CD3A7522A4}" presName="LevelOneTextNode" presStyleLbl="node0" presStyleIdx="0" presStyleCnt="1">
        <dgm:presLayoutVars>
          <dgm:chPref val="3"/>
        </dgm:presLayoutVars>
      </dgm:prSet>
      <dgm:spPr/>
    </dgm:pt>
    <dgm:pt modelId="{B7DC0439-A0E3-4A79-A1E4-F238FB90E0EA}" type="pres">
      <dgm:prSet presAssocID="{54378DD1-1D55-4C63-837D-C1CD3A7522A4}" presName="level2hierChild" presStyleCnt="0"/>
      <dgm:spPr/>
    </dgm:pt>
    <dgm:pt modelId="{1C658C4C-FF3C-473B-BAA2-86858DAB65CE}" type="pres">
      <dgm:prSet presAssocID="{3C86417D-28A1-44E1-9A52-11A688529180}" presName="conn2-1" presStyleLbl="parChTrans1D2" presStyleIdx="0" presStyleCnt="2"/>
      <dgm:spPr/>
    </dgm:pt>
    <dgm:pt modelId="{C513A5BF-533C-46FB-9168-0B7B836D8751}" type="pres">
      <dgm:prSet presAssocID="{3C86417D-28A1-44E1-9A52-11A688529180}" presName="connTx" presStyleLbl="parChTrans1D2" presStyleIdx="0" presStyleCnt="2"/>
      <dgm:spPr/>
    </dgm:pt>
    <dgm:pt modelId="{404CE8F8-7529-4FB1-90DA-247EEFCAF1C6}" type="pres">
      <dgm:prSet presAssocID="{3485AA03-F107-45C7-A7AE-DAA00C318050}" presName="root2" presStyleCnt="0"/>
      <dgm:spPr/>
    </dgm:pt>
    <dgm:pt modelId="{9B2073FC-A1B6-4DA8-900F-8AA89996A97B}" type="pres">
      <dgm:prSet presAssocID="{3485AA03-F107-45C7-A7AE-DAA00C318050}" presName="LevelTwoTextNode" presStyleLbl="node2" presStyleIdx="0" presStyleCnt="2">
        <dgm:presLayoutVars>
          <dgm:chPref val="3"/>
        </dgm:presLayoutVars>
      </dgm:prSet>
      <dgm:spPr/>
    </dgm:pt>
    <dgm:pt modelId="{186C1E3A-878C-4E2B-9087-C91923B09E40}" type="pres">
      <dgm:prSet presAssocID="{3485AA03-F107-45C7-A7AE-DAA00C318050}" presName="level3hierChild" presStyleCnt="0"/>
      <dgm:spPr/>
    </dgm:pt>
    <dgm:pt modelId="{A3C4CAFC-113F-4EC3-8BD6-E6C76F542994}" type="pres">
      <dgm:prSet presAssocID="{C987E4F1-1604-437A-8076-22340534AC06}" presName="conn2-1" presStyleLbl="parChTrans1D3" presStyleIdx="0" presStyleCnt="4"/>
      <dgm:spPr/>
    </dgm:pt>
    <dgm:pt modelId="{6B260FFC-F837-437D-9B08-9F4F6BC23346}" type="pres">
      <dgm:prSet presAssocID="{C987E4F1-1604-437A-8076-22340534AC06}" presName="connTx" presStyleLbl="parChTrans1D3" presStyleIdx="0" presStyleCnt="4"/>
      <dgm:spPr/>
    </dgm:pt>
    <dgm:pt modelId="{C9CB4E62-56DC-4E27-9037-8922485DE365}" type="pres">
      <dgm:prSet presAssocID="{C9425B4E-F9A8-4049-8549-C680B208BEC4}" presName="root2" presStyleCnt="0"/>
      <dgm:spPr/>
    </dgm:pt>
    <dgm:pt modelId="{A5083060-4E70-4983-863F-295097E97D58}" type="pres">
      <dgm:prSet presAssocID="{C9425B4E-F9A8-4049-8549-C680B208BEC4}" presName="LevelTwoTextNode" presStyleLbl="node3" presStyleIdx="0" presStyleCnt="4" custLinFactY="100000" custLinFactNeighborX="0" custLinFactNeighborY="139974">
        <dgm:presLayoutVars>
          <dgm:chPref val="3"/>
        </dgm:presLayoutVars>
      </dgm:prSet>
      <dgm:spPr/>
    </dgm:pt>
    <dgm:pt modelId="{8BBF65E8-7CD2-4E57-8B95-80922E9DE237}" type="pres">
      <dgm:prSet presAssocID="{C9425B4E-F9A8-4049-8549-C680B208BEC4}" presName="level3hierChild" presStyleCnt="0"/>
      <dgm:spPr/>
    </dgm:pt>
    <dgm:pt modelId="{1449EFC8-35E5-4F8C-85F4-3ACFC04C3B0C}" type="pres">
      <dgm:prSet presAssocID="{D46033AC-0C15-486E-B6F2-16D6326AD75E}" presName="conn2-1" presStyleLbl="parChTrans1D4" presStyleIdx="0" presStyleCnt="5"/>
      <dgm:spPr/>
    </dgm:pt>
    <dgm:pt modelId="{888CCFFA-78D4-430A-8C73-DC5E8E77B275}" type="pres">
      <dgm:prSet presAssocID="{D46033AC-0C15-486E-B6F2-16D6326AD75E}" presName="connTx" presStyleLbl="parChTrans1D4" presStyleIdx="0" presStyleCnt="5"/>
      <dgm:spPr/>
    </dgm:pt>
    <dgm:pt modelId="{39D47FD9-2B56-47AB-802F-2B29741731BB}" type="pres">
      <dgm:prSet presAssocID="{D56B76F7-FB55-4E32-844A-02809B06C2C8}" presName="root2" presStyleCnt="0"/>
      <dgm:spPr/>
    </dgm:pt>
    <dgm:pt modelId="{B4D8C8ED-4582-42B7-86DB-8939459CC944}" type="pres">
      <dgm:prSet presAssocID="{D56B76F7-FB55-4E32-844A-02809B06C2C8}" presName="LevelTwoTextNode" presStyleLbl="node4" presStyleIdx="0" presStyleCnt="5" custLinFactY="100000" custLinFactNeighborX="0" custLinFactNeighborY="139974">
        <dgm:presLayoutVars>
          <dgm:chPref val="3"/>
        </dgm:presLayoutVars>
      </dgm:prSet>
      <dgm:spPr/>
    </dgm:pt>
    <dgm:pt modelId="{1D242C5C-5023-42C8-BFC8-E35776C02239}" type="pres">
      <dgm:prSet presAssocID="{D56B76F7-FB55-4E32-844A-02809B06C2C8}" presName="level3hierChild" presStyleCnt="0"/>
      <dgm:spPr/>
    </dgm:pt>
    <dgm:pt modelId="{51FAC826-0436-4C69-A8CC-5FF85A4BA739}" type="pres">
      <dgm:prSet presAssocID="{6C766B28-1EAA-47FE-A52C-FF23DD0B90C8}" presName="conn2-1" presStyleLbl="parChTrans1D4" presStyleIdx="1" presStyleCnt="5"/>
      <dgm:spPr/>
    </dgm:pt>
    <dgm:pt modelId="{57ABE37C-7A97-45A6-87D5-D9160E70996A}" type="pres">
      <dgm:prSet presAssocID="{6C766B28-1EAA-47FE-A52C-FF23DD0B90C8}" presName="connTx" presStyleLbl="parChTrans1D4" presStyleIdx="1" presStyleCnt="5"/>
      <dgm:spPr/>
    </dgm:pt>
    <dgm:pt modelId="{D4EB08D9-66E2-4C09-B37B-14E5D1DF963C}" type="pres">
      <dgm:prSet presAssocID="{B36D5FC8-2AF7-445D-A0BC-DAE47A30262E}" presName="root2" presStyleCnt="0"/>
      <dgm:spPr/>
    </dgm:pt>
    <dgm:pt modelId="{8AC6FCB2-37AA-4B36-9D6B-BBB33624D947}" type="pres">
      <dgm:prSet presAssocID="{B36D5FC8-2AF7-445D-A0BC-DAE47A30262E}" presName="LevelTwoTextNode" presStyleLbl="node4" presStyleIdx="1" presStyleCnt="5" custLinFactY="100000" custLinFactNeighborX="0" custLinFactNeighborY="139974">
        <dgm:presLayoutVars>
          <dgm:chPref val="3"/>
        </dgm:presLayoutVars>
      </dgm:prSet>
      <dgm:spPr/>
    </dgm:pt>
    <dgm:pt modelId="{7C209849-DB03-42E2-B212-22EA3208CAFF}" type="pres">
      <dgm:prSet presAssocID="{B36D5FC8-2AF7-445D-A0BC-DAE47A30262E}" presName="level3hierChild" presStyleCnt="0"/>
      <dgm:spPr/>
    </dgm:pt>
    <dgm:pt modelId="{42691255-ACA4-432F-B396-EA2F7C094A85}" type="pres">
      <dgm:prSet presAssocID="{7853FD49-6B22-4B8F-AB94-CB5DD4D17307}" presName="conn2-1" presStyleLbl="parChTrans1D3" presStyleIdx="1" presStyleCnt="4"/>
      <dgm:spPr/>
    </dgm:pt>
    <dgm:pt modelId="{57026D2C-2EF5-4101-B249-898BB5F7C5A0}" type="pres">
      <dgm:prSet presAssocID="{7853FD49-6B22-4B8F-AB94-CB5DD4D17307}" presName="connTx" presStyleLbl="parChTrans1D3" presStyleIdx="1" presStyleCnt="4"/>
      <dgm:spPr/>
    </dgm:pt>
    <dgm:pt modelId="{E2DC76E3-1E6C-4EC4-9867-1E01D8E2D0B9}" type="pres">
      <dgm:prSet presAssocID="{8CE442C8-469E-43E0-9A0E-C05EBB7BF8E2}" presName="root2" presStyleCnt="0"/>
      <dgm:spPr/>
    </dgm:pt>
    <dgm:pt modelId="{5F1CB54B-61F8-475B-8C4B-963C3342DFFD}" type="pres">
      <dgm:prSet presAssocID="{8CE442C8-469E-43E0-9A0E-C05EBB7BF8E2}" presName="LevelTwoTextNode" presStyleLbl="node3" presStyleIdx="1" presStyleCnt="4">
        <dgm:presLayoutVars>
          <dgm:chPref val="3"/>
        </dgm:presLayoutVars>
      </dgm:prSet>
      <dgm:spPr/>
    </dgm:pt>
    <dgm:pt modelId="{DE1F8110-CF3E-4A87-AF84-3176180F1ADA}" type="pres">
      <dgm:prSet presAssocID="{8CE442C8-469E-43E0-9A0E-C05EBB7BF8E2}" presName="level3hierChild" presStyleCnt="0"/>
      <dgm:spPr/>
    </dgm:pt>
    <dgm:pt modelId="{5F8B3511-EB94-40AC-A3E3-383EA4D22C93}" type="pres">
      <dgm:prSet presAssocID="{378442C0-C91A-4183-8409-8CCE7BD239CD}" presName="conn2-1" presStyleLbl="parChTrans1D4" presStyleIdx="2" presStyleCnt="5"/>
      <dgm:spPr/>
    </dgm:pt>
    <dgm:pt modelId="{2C3C38DB-EC19-4ABE-BE36-C4FA319B00C0}" type="pres">
      <dgm:prSet presAssocID="{378442C0-C91A-4183-8409-8CCE7BD239CD}" presName="connTx" presStyleLbl="parChTrans1D4" presStyleIdx="2" presStyleCnt="5"/>
      <dgm:spPr/>
    </dgm:pt>
    <dgm:pt modelId="{91D90A64-6632-4C9D-AA10-53E1FFB1B84B}" type="pres">
      <dgm:prSet presAssocID="{20371235-31E3-4020-B537-786668B139B5}" presName="root2" presStyleCnt="0"/>
      <dgm:spPr/>
    </dgm:pt>
    <dgm:pt modelId="{6F845300-D100-40E9-A0AF-49AD21B2FC62}" type="pres">
      <dgm:prSet presAssocID="{20371235-31E3-4020-B537-786668B139B5}" presName="LevelTwoTextNode" presStyleLbl="node4" presStyleIdx="2" presStyleCnt="5">
        <dgm:presLayoutVars>
          <dgm:chPref val="3"/>
        </dgm:presLayoutVars>
      </dgm:prSet>
      <dgm:spPr/>
    </dgm:pt>
    <dgm:pt modelId="{F118F8FA-4CB5-460E-87A9-AC772D31AE19}" type="pres">
      <dgm:prSet presAssocID="{20371235-31E3-4020-B537-786668B139B5}" presName="level3hierChild" presStyleCnt="0"/>
      <dgm:spPr/>
    </dgm:pt>
    <dgm:pt modelId="{A3C25FA6-4511-4A79-BCD9-0B91F7370644}" type="pres">
      <dgm:prSet presAssocID="{85EEF17D-140E-4A44-A52F-2D5DDFB18145}" presName="conn2-1" presStyleLbl="parChTrans1D3" presStyleIdx="2" presStyleCnt="4"/>
      <dgm:spPr/>
    </dgm:pt>
    <dgm:pt modelId="{18E23083-A50C-404F-9390-ABFA3F006106}" type="pres">
      <dgm:prSet presAssocID="{85EEF17D-140E-4A44-A52F-2D5DDFB18145}" presName="connTx" presStyleLbl="parChTrans1D3" presStyleIdx="2" presStyleCnt="4"/>
      <dgm:spPr/>
    </dgm:pt>
    <dgm:pt modelId="{D0BD0676-47C4-42EE-BF36-496C6A0B572B}" type="pres">
      <dgm:prSet presAssocID="{3E34A2E0-3320-4D4C-BE78-7596B5FF3C48}" presName="root2" presStyleCnt="0"/>
      <dgm:spPr/>
    </dgm:pt>
    <dgm:pt modelId="{ED1FA450-45D0-4957-B400-781DECD4BE42}" type="pres">
      <dgm:prSet presAssocID="{3E34A2E0-3320-4D4C-BE78-7596B5FF3C48}" presName="LevelTwoTextNode" presStyleLbl="node3" presStyleIdx="2" presStyleCnt="4" custLinFactY="-100000" custLinFactNeighborX="0" custLinFactNeighborY="-131688">
        <dgm:presLayoutVars>
          <dgm:chPref val="3"/>
        </dgm:presLayoutVars>
      </dgm:prSet>
      <dgm:spPr/>
    </dgm:pt>
    <dgm:pt modelId="{61A2C797-EFDD-4920-9E2F-A945F92E8701}" type="pres">
      <dgm:prSet presAssocID="{3E34A2E0-3320-4D4C-BE78-7596B5FF3C48}" presName="level3hierChild" presStyleCnt="0"/>
      <dgm:spPr/>
    </dgm:pt>
    <dgm:pt modelId="{CDA3822F-27F4-40FB-939C-23196FB83CCE}" type="pres">
      <dgm:prSet presAssocID="{2364B38C-51B0-47A4-8C13-1C61FF5C11F8}" presName="conn2-1" presStyleLbl="parChTrans1D2" presStyleIdx="1" presStyleCnt="2"/>
      <dgm:spPr/>
    </dgm:pt>
    <dgm:pt modelId="{49305DBF-C94B-4F91-83A6-AC2284E84800}" type="pres">
      <dgm:prSet presAssocID="{2364B38C-51B0-47A4-8C13-1C61FF5C11F8}" presName="connTx" presStyleLbl="parChTrans1D2" presStyleIdx="1" presStyleCnt="2"/>
      <dgm:spPr/>
    </dgm:pt>
    <dgm:pt modelId="{7CFE003D-5118-443E-BE9E-CA33E8F7FA2C}" type="pres">
      <dgm:prSet presAssocID="{DE56AE31-ACBF-4ED5-A9EB-43C91F994F83}" presName="root2" presStyleCnt="0"/>
      <dgm:spPr/>
    </dgm:pt>
    <dgm:pt modelId="{D175A130-2CED-44E6-AA51-22F6E33A007E}" type="pres">
      <dgm:prSet presAssocID="{DE56AE31-ACBF-4ED5-A9EB-43C91F994F83}" presName="LevelTwoTextNode" presStyleLbl="node2" presStyleIdx="1" presStyleCnt="2">
        <dgm:presLayoutVars>
          <dgm:chPref val="3"/>
        </dgm:presLayoutVars>
      </dgm:prSet>
      <dgm:spPr/>
    </dgm:pt>
    <dgm:pt modelId="{80BC669E-2F69-42B4-92BE-A18CABDAEAF4}" type="pres">
      <dgm:prSet presAssocID="{DE56AE31-ACBF-4ED5-A9EB-43C91F994F83}" presName="level3hierChild" presStyleCnt="0"/>
      <dgm:spPr/>
    </dgm:pt>
    <dgm:pt modelId="{2DEA3AAE-8977-4878-A15F-D04C423ADBE6}" type="pres">
      <dgm:prSet presAssocID="{7E05CBA6-DF7B-4D5A-A689-10158B4B0918}" presName="conn2-1" presStyleLbl="parChTrans1D3" presStyleIdx="3" presStyleCnt="4"/>
      <dgm:spPr/>
    </dgm:pt>
    <dgm:pt modelId="{ED9A7A89-CB14-489C-8940-0A12DF80E11A}" type="pres">
      <dgm:prSet presAssocID="{7E05CBA6-DF7B-4D5A-A689-10158B4B0918}" presName="connTx" presStyleLbl="parChTrans1D3" presStyleIdx="3" presStyleCnt="4"/>
      <dgm:spPr/>
    </dgm:pt>
    <dgm:pt modelId="{72B133CC-D0A7-4190-B71B-2007F6375AD9}" type="pres">
      <dgm:prSet presAssocID="{D11C703F-1257-473B-B615-111CD82D0ECB}" presName="root2" presStyleCnt="0"/>
      <dgm:spPr/>
    </dgm:pt>
    <dgm:pt modelId="{186D5BF9-0D63-4BFA-927E-B61E0A6E9639}" type="pres">
      <dgm:prSet presAssocID="{D11C703F-1257-473B-B615-111CD82D0ECB}" presName="LevelTwoTextNode" presStyleLbl="node3" presStyleIdx="3" presStyleCnt="4">
        <dgm:presLayoutVars>
          <dgm:chPref val="3"/>
        </dgm:presLayoutVars>
      </dgm:prSet>
      <dgm:spPr/>
    </dgm:pt>
    <dgm:pt modelId="{B838404D-9C88-4CF7-AD3E-06C43BA46F0A}" type="pres">
      <dgm:prSet presAssocID="{D11C703F-1257-473B-B615-111CD82D0ECB}" presName="level3hierChild" presStyleCnt="0"/>
      <dgm:spPr/>
    </dgm:pt>
    <dgm:pt modelId="{ECD2A1DE-20FA-4693-B74B-1F07FE293A1F}" type="pres">
      <dgm:prSet presAssocID="{462F617C-7199-4547-BC2F-8041A23018DD}" presName="conn2-1" presStyleLbl="parChTrans1D4" presStyleIdx="3" presStyleCnt="5"/>
      <dgm:spPr/>
    </dgm:pt>
    <dgm:pt modelId="{A68DF431-3C0E-4438-BE06-B4E3F56FED25}" type="pres">
      <dgm:prSet presAssocID="{462F617C-7199-4547-BC2F-8041A23018DD}" presName="connTx" presStyleLbl="parChTrans1D4" presStyleIdx="3" presStyleCnt="5"/>
      <dgm:spPr/>
    </dgm:pt>
    <dgm:pt modelId="{2FFC9224-5E3E-4D5B-B4EC-F6CB2D19E24A}" type="pres">
      <dgm:prSet presAssocID="{39B18CFD-B4C9-4B07-A1F8-BC8E88D87FE5}" presName="root2" presStyleCnt="0"/>
      <dgm:spPr/>
    </dgm:pt>
    <dgm:pt modelId="{3DEDABDA-1E97-4951-B0F9-B57077C9B249}" type="pres">
      <dgm:prSet presAssocID="{39B18CFD-B4C9-4B07-A1F8-BC8E88D87FE5}" presName="LevelTwoTextNode" presStyleLbl="node4" presStyleIdx="3" presStyleCnt="5">
        <dgm:presLayoutVars>
          <dgm:chPref val="3"/>
        </dgm:presLayoutVars>
      </dgm:prSet>
      <dgm:spPr/>
    </dgm:pt>
    <dgm:pt modelId="{7D075B03-0851-429A-BA44-54B2BB61C269}" type="pres">
      <dgm:prSet presAssocID="{39B18CFD-B4C9-4B07-A1F8-BC8E88D87FE5}" presName="level3hierChild" presStyleCnt="0"/>
      <dgm:spPr/>
    </dgm:pt>
    <dgm:pt modelId="{93326C92-61E8-4C76-B5BC-D53391E15990}" type="pres">
      <dgm:prSet presAssocID="{8C5F378A-0724-49CA-9BB3-05314FD2F3C6}" presName="conn2-1" presStyleLbl="parChTrans1D4" presStyleIdx="4" presStyleCnt="5"/>
      <dgm:spPr/>
    </dgm:pt>
    <dgm:pt modelId="{67751E66-484C-4B98-82C8-F3A8389484B3}" type="pres">
      <dgm:prSet presAssocID="{8C5F378A-0724-49CA-9BB3-05314FD2F3C6}" presName="connTx" presStyleLbl="parChTrans1D4" presStyleIdx="4" presStyleCnt="5"/>
      <dgm:spPr/>
    </dgm:pt>
    <dgm:pt modelId="{A25E80C9-367F-4E3B-8352-3097606EACC4}" type="pres">
      <dgm:prSet presAssocID="{C7C56726-B919-424C-BDC1-D26D8CD56EB9}" presName="root2" presStyleCnt="0"/>
      <dgm:spPr/>
    </dgm:pt>
    <dgm:pt modelId="{AB29FBCA-959C-4339-BB34-EA2C418970D8}" type="pres">
      <dgm:prSet presAssocID="{C7C56726-B919-424C-BDC1-D26D8CD56EB9}" presName="LevelTwoTextNode" presStyleLbl="node4" presStyleIdx="4" presStyleCnt="5">
        <dgm:presLayoutVars>
          <dgm:chPref val="3"/>
        </dgm:presLayoutVars>
      </dgm:prSet>
      <dgm:spPr/>
    </dgm:pt>
    <dgm:pt modelId="{B29CA7C3-8965-4785-B13B-3AD45473D32E}" type="pres">
      <dgm:prSet presAssocID="{C7C56726-B919-424C-BDC1-D26D8CD56EB9}" presName="level3hierChild" presStyleCnt="0"/>
      <dgm:spPr/>
    </dgm:pt>
  </dgm:ptLst>
  <dgm:cxnLst>
    <dgm:cxn modelId="{255F6309-C3FF-4A3D-B205-779177D3D1D4}" srcId="{54378DD1-1D55-4C63-837D-C1CD3A7522A4}" destId="{3485AA03-F107-45C7-A7AE-DAA00C318050}" srcOrd="0" destOrd="0" parTransId="{3C86417D-28A1-44E1-9A52-11A688529180}" sibTransId="{E1012E2E-A17A-473B-9A39-6D2A30663B38}"/>
    <dgm:cxn modelId="{13914C0B-834D-4869-97D2-981F704E40BF}" type="presOf" srcId="{462F617C-7199-4547-BC2F-8041A23018DD}" destId="{ECD2A1DE-20FA-4693-B74B-1F07FE293A1F}" srcOrd="0" destOrd="0" presId="urn:microsoft.com/office/officeart/2005/8/layout/hierarchy2"/>
    <dgm:cxn modelId="{9B202B12-7F9B-48E7-B6D2-FF5BAB4EA75E}" srcId="{54378DD1-1D55-4C63-837D-C1CD3A7522A4}" destId="{DE56AE31-ACBF-4ED5-A9EB-43C91F994F83}" srcOrd="1" destOrd="0" parTransId="{2364B38C-51B0-47A4-8C13-1C61FF5C11F8}" sibTransId="{D305264A-598B-46A8-83B8-ED75930B6E95}"/>
    <dgm:cxn modelId="{E48E5114-2560-4A93-9975-EBBABD3FC277}" type="presOf" srcId="{85EEF17D-140E-4A44-A52F-2D5DDFB18145}" destId="{A3C25FA6-4511-4A79-BCD9-0B91F7370644}" srcOrd="0" destOrd="0" presId="urn:microsoft.com/office/officeart/2005/8/layout/hierarchy2"/>
    <dgm:cxn modelId="{797B7A1B-F399-4EA2-85B5-1A21818C0C9F}" type="presOf" srcId="{39B18CFD-B4C9-4B07-A1F8-BC8E88D87FE5}" destId="{3DEDABDA-1E97-4951-B0F9-B57077C9B249}" srcOrd="0" destOrd="0" presId="urn:microsoft.com/office/officeart/2005/8/layout/hierarchy2"/>
    <dgm:cxn modelId="{38E1281E-71E5-4051-B8C1-3F4C10AC8431}" type="presOf" srcId="{8CE442C8-469E-43E0-9A0E-C05EBB7BF8E2}" destId="{5F1CB54B-61F8-475B-8C4B-963C3342DFFD}" srcOrd="0" destOrd="0" presId="urn:microsoft.com/office/officeart/2005/8/layout/hierarchy2"/>
    <dgm:cxn modelId="{293C7020-6A5D-45A0-BB7C-69C006032A55}" type="presOf" srcId="{378442C0-C91A-4183-8409-8CCE7BD239CD}" destId="{5F8B3511-EB94-40AC-A3E3-383EA4D22C93}" srcOrd="0" destOrd="0" presId="urn:microsoft.com/office/officeart/2005/8/layout/hierarchy2"/>
    <dgm:cxn modelId="{FF040F29-274C-425D-93A9-312C3C72E40C}" type="presOf" srcId="{54378DD1-1D55-4C63-837D-C1CD3A7522A4}" destId="{3754F567-EC78-41BC-AE7C-699CFDF60C83}" srcOrd="0" destOrd="0" presId="urn:microsoft.com/office/officeart/2005/8/layout/hierarchy2"/>
    <dgm:cxn modelId="{4F5A452B-F756-4E97-86E9-92C888F1244C}" type="presOf" srcId="{85EEF17D-140E-4A44-A52F-2D5DDFB18145}" destId="{18E23083-A50C-404F-9390-ABFA3F006106}" srcOrd="1" destOrd="0" presId="urn:microsoft.com/office/officeart/2005/8/layout/hierarchy2"/>
    <dgm:cxn modelId="{A38E472C-65EE-4365-8232-DD79C32C654C}" type="presOf" srcId="{B36D5FC8-2AF7-445D-A0BC-DAE47A30262E}" destId="{8AC6FCB2-37AA-4B36-9D6B-BBB33624D947}" srcOrd="0" destOrd="0" presId="urn:microsoft.com/office/officeart/2005/8/layout/hierarchy2"/>
    <dgm:cxn modelId="{D23D5E36-25EA-43C0-B9C2-AE8DC565B448}" type="presOf" srcId="{DE56AE31-ACBF-4ED5-A9EB-43C91F994F83}" destId="{D175A130-2CED-44E6-AA51-22F6E33A007E}" srcOrd="0" destOrd="0" presId="urn:microsoft.com/office/officeart/2005/8/layout/hierarchy2"/>
    <dgm:cxn modelId="{6ACD273E-D06B-444E-8519-36B890B66716}" srcId="{7C17FB59-9638-401A-A433-6D6E2E7B5526}" destId="{54378DD1-1D55-4C63-837D-C1CD3A7522A4}" srcOrd="0" destOrd="0" parTransId="{D176E533-95D5-466A-AA49-91CA276C51F7}" sibTransId="{F7AE2804-5D27-4CD0-9EAC-784AFB17E0C6}"/>
    <dgm:cxn modelId="{A75E5F40-E066-41A3-9E4D-76036D1B0128}" srcId="{3485AA03-F107-45C7-A7AE-DAA00C318050}" destId="{8CE442C8-469E-43E0-9A0E-C05EBB7BF8E2}" srcOrd="1" destOrd="0" parTransId="{7853FD49-6B22-4B8F-AB94-CB5DD4D17307}" sibTransId="{633459F9-3324-404F-B762-AAFC399AE003}"/>
    <dgm:cxn modelId="{D0CC2D5E-2155-44E8-B60D-DFAEC8F100CE}" type="presOf" srcId="{378442C0-C91A-4183-8409-8CCE7BD239CD}" destId="{2C3C38DB-EC19-4ABE-BE36-C4FA319B00C0}" srcOrd="1" destOrd="0" presId="urn:microsoft.com/office/officeart/2005/8/layout/hierarchy2"/>
    <dgm:cxn modelId="{E5CE0D43-BA12-491F-8616-F59B328A3FBE}" type="presOf" srcId="{6C766B28-1EAA-47FE-A52C-FF23DD0B90C8}" destId="{51FAC826-0436-4C69-A8CC-5FF85A4BA739}" srcOrd="0" destOrd="0" presId="urn:microsoft.com/office/officeart/2005/8/layout/hierarchy2"/>
    <dgm:cxn modelId="{BDFF8163-267D-46BB-899A-6698006CCEB4}" type="presOf" srcId="{C987E4F1-1604-437A-8076-22340534AC06}" destId="{6B260FFC-F837-437D-9B08-9F4F6BC23346}" srcOrd="1" destOrd="0" presId="urn:microsoft.com/office/officeart/2005/8/layout/hierarchy2"/>
    <dgm:cxn modelId="{E412F569-5973-4994-9454-46F593F67C4C}" type="presOf" srcId="{7853FD49-6B22-4B8F-AB94-CB5DD4D17307}" destId="{42691255-ACA4-432F-B396-EA2F7C094A85}" srcOrd="0" destOrd="0" presId="urn:microsoft.com/office/officeart/2005/8/layout/hierarchy2"/>
    <dgm:cxn modelId="{DF147E6A-E3D9-4CA2-A450-DEC3EF582049}" type="presOf" srcId="{7E05CBA6-DF7B-4D5A-A689-10158B4B0918}" destId="{ED9A7A89-CB14-489C-8940-0A12DF80E11A}" srcOrd="1" destOrd="0" presId="urn:microsoft.com/office/officeart/2005/8/layout/hierarchy2"/>
    <dgm:cxn modelId="{DC1DCA4F-E11E-4CD4-848E-1897F6DC2B45}" type="presOf" srcId="{D11C703F-1257-473B-B615-111CD82D0ECB}" destId="{186D5BF9-0D63-4BFA-927E-B61E0A6E9639}" srcOrd="0" destOrd="0" presId="urn:microsoft.com/office/officeart/2005/8/layout/hierarchy2"/>
    <dgm:cxn modelId="{A2615B54-62A2-4E2E-9AEA-0140F638C494}" type="presOf" srcId="{3C86417D-28A1-44E1-9A52-11A688529180}" destId="{C513A5BF-533C-46FB-9168-0B7B836D8751}" srcOrd="1" destOrd="0" presId="urn:microsoft.com/office/officeart/2005/8/layout/hierarchy2"/>
    <dgm:cxn modelId="{DEFFBB77-9027-4DBD-BFE1-EBEFC40AF770}" type="presOf" srcId="{20371235-31E3-4020-B537-786668B139B5}" destId="{6F845300-D100-40E9-A0AF-49AD21B2FC62}" srcOrd="0" destOrd="0" presId="urn:microsoft.com/office/officeart/2005/8/layout/hierarchy2"/>
    <dgm:cxn modelId="{BB8C2358-924B-4D17-830B-FCC6838A6378}" srcId="{DE56AE31-ACBF-4ED5-A9EB-43C91F994F83}" destId="{D11C703F-1257-473B-B615-111CD82D0ECB}" srcOrd="0" destOrd="0" parTransId="{7E05CBA6-DF7B-4D5A-A689-10158B4B0918}" sibTransId="{FFAB9DDC-61EC-49D2-83CA-7812E6B599ED}"/>
    <dgm:cxn modelId="{710C3878-AB66-4327-8473-6905353B6458}" srcId="{3485AA03-F107-45C7-A7AE-DAA00C318050}" destId="{3E34A2E0-3320-4D4C-BE78-7596B5FF3C48}" srcOrd="2" destOrd="0" parTransId="{85EEF17D-140E-4A44-A52F-2D5DDFB18145}" sibTransId="{95D22C10-BA55-4376-B5EC-AA9C49598D96}"/>
    <dgm:cxn modelId="{7F0F4A7D-F022-457A-9812-90865DA732CF}" type="presOf" srcId="{8C5F378A-0724-49CA-9BB3-05314FD2F3C6}" destId="{93326C92-61E8-4C76-B5BC-D53391E15990}" srcOrd="0" destOrd="0" presId="urn:microsoft.com/office/officeart/2005/8/layout/hierarchy2"/>
    <dgm:cxn modelId="{E926B77E-C889-4EF3-97E5-1BD4E3EA1629}" type="presOf" srcId="{3E34A2E0-3320-4D4C-BE78-7596B5FF3C48}" destId="{ED1FA450-45D0-4957-B400-781DECD4BE42}" srcOrd="0" destOrd="0" presId="urn:microsoft.com/office/officeart/2005/8/layout/hierarchy2"/>
    <dgm:cxn modelId="{1F240586-0782-4FD9-AE54-D0165E7C0571}" type="presOf" srcId="{8C5F378A-0724-49CA-9BB3-05314FD2F3C6}" destId="{67751E66-484C-4B98-82C8-F3A8389484B3}" srcOrd="1" destOrd="0" presId="urn:microsoft.com/office/officeart/2005/8/layout/hierarchy2"/>
    <dgm:cxn modelId="{22990788-5C21-4E27-8E11-24F83D7EC67B}" type="presOf" srcId="{6C766B28-1EAA-47FE-A52C-FF23DD0B90C8}" destId="{57ABE37C-7A97-45A6-87D5-D9160E70996A}" srcOrd="1" destOrd="0" presId="urn:microsoft.com/office/officeart/2005/8/layout/hierarchy2"/>
    <dgm:cxn modelId="{B3BF1F8E-9A99-40DC-BC4A-7684C20CC06E}" srcId="{C9425B4E-F9A8-4049-8549-C680B208BEC4}" destId="{D56B76F7-FB55-4E32-844A-02809B06C2C8}" srcOrd="0" destOrd="0" parTransId="{D46033AC-0C15-486E-B6F2-16D6326AD75E}" sibTransId="{A8E2D522-CEF2-45D1-BE40-0FF3981A299D}"/>
    <dgm:cxn modelId="{59696E8F-89D0-40D1-8CF5-263A251DA698}" type="presOf" srcId="{3C86417D-28A1-44E1-9A52-11A688529180}" destId="{1C658C4C-FF3C-473B-BAA2-86858DAB65CE}" srcOrd="0" destOrd="0" presId="urn:microsoft.com/office/officeart/2005/8/layout/hierarchy2"/>
    <dgm:cxn modelId="{EFB46B92-B008-4B3B-A886-1908AFEFFE0E}" type="presOf" srcId="{3485AA03-F107-45C7-A7AE-DAA00C318050}" destId="{9B2073FC-A1B6-4DA8-900F-8AA89996A97B}" srcOrd="0" destOrd="0" presId="urn:microsoft.com/office/officeart/2005/8/layout/hierarchy2"/>
    <dgm:cxn modelId="{9BD9E496-6B35-48E5-B05D-3E1E00C9E598}" type="presOf" srcId="{7853FD49-6B22-4B8F-AB94-CB5DD4D17307}" destId="{57026D2C-2EF5-4101-B249-898BB5F7C5A0}" srcOrd="1" destOrd="0" presId="urn:microsoft.com/office/officeart/2005/8/layout/hierarchy2"/>
    <dgm:cxn modelId="{2561CB99-EA71-4737-8186-4E3D17D2A66A}" type="presOf" srcId="{D46033AC-0C15-486E-B6F2-16D6326AD75E}" destId="{888CCFFA-78D4-430A-8C73-DC5E8E77B275}" srcOrd="1" destOrd="0" presId="urn:microsoft.com/office/officeart/2005/8/layout/hierarchy2"/>
    <dgm:cxn modelId="{E963C49E-DE50-47FC-AF93-4BE0D8E50F6A}" srcId="{D11C703F-1257-473B-B615-111CD82D0ECB}" destId="{C7C56726-B919-424C-BDC1-D26D8CD56EB9}" srcOrd="1" destOrd="0" parTransId="{8C5F378A-0724-49CA-9BB3-05314FD2F3C6}" sibTransId="{CEB1E352-0DB5-4EBD-8B64-AE096C8B843B}"/>
    <dgm:cxn modelId="{757108AA-2CAD-4B35-B6CE-872597588DB5}" srcId="{D11C703F-1257-473B-B615-111CD82D0ECB}" destId="{39B18CFD-B4C9-4B07-A1F8-BC8E88D87FE5}" srcOrd="0" destOrd="0" parTransId="{462F617C-7199-4547-BC2F-8041A23018DD}" sibTransId="{EE095FDC-A251-4748-9E22-4EE7C252E48F}"/>
    <dgm:cxn modelId="{C08013AD-C550-4005-9172-74388FA5087D}" type="presOf" srcId="{7C17FB59-9638-401A-A433-6D6E2E7B5526}" destId="{7E783A6B-D7E5-4009-A93F-50F95E57D222}" srcOrd="0" destOrd="0" presId="urn:microsoft.com/office/officeart/2005/8/layout/hierarchy2"/>
    <dgm:cxn modelId="{A4711EAD-FB2F-4A06-8CCC-B8A2BECE0E6D}" type="presOf" srcId="{C987E4F1-1604-437A-8076-22340534AC06}" destId="{A3C4CAFC-113F-4EC3-8BD6-E6C76F542994}" srcOrd="0" destOrd="0" presId="urn:microsoft.com/office/officeart/2005/8/layout/hierarchy2"/>
    <dgm:cxn modelId="{3667CBB4-277C-43B7-8B34-03302F0A9956}" type="presOf" srcId="{2364B38C-51B0-47A4-8C13-1C61FF5C11F8}" destId="{49305DBF-C94B-4F91-83A6-AC2284E84800}" srcOrd="1" destOrd="0" presId="urn:microsoft.com/office/officeart/2005/8/layout/hierarchy2"/>
    <dgm:cxn modelId="{6F2AA8B6-BD63-4079-90F8-E48C087757CB}" type="presOf" srcId="{D56B76F7-FB55-4E32-844A-02809B06C2C8}" destId="{B4D8C8ED-4582-42B7-86DB-8939459CC944}" srcOrd="0" destOrd="0" presId="urn:microsoft.com/office/officeart/2005/8/layout/hierarchy2"/>
    <dgm:cxn modelId="{F04629BC-290B-4F60-8FC0-D21EB44A4C91}" type="presOf" srcId="{7E05CBA6-DF7B-4D5A-A689-10158B4B0918}" destId="{2DEA3AAE-8977-4878-A15F-D04C423ADBE6}" srcOrd="0" destOrd="0" presId="urn:microsoft.com/office/officeart/2005/8/layout/hierarchy2"/>
    <dgm:cxn modelId="{4C2714CA-64C3-4D6A-9B7A-77CAE2C0F1B9}" type="presOf" srcId="{2364B38C-51B0-47A4-8C13-1C61FF5C11F8}" destId="{CDA3822F-27F4-40FB-939C-23196FB83CCE}" srcOrd="0" destOrd="0" presId="urn:microsoft.com/office/officeart/2005/8/layout/hierarchy2"/>
    <dgm:cxn modelId="{85ECA7D4-FFC9-4F1B-96EE-D882641D72FE}" type="presOf" srcId="{C9425B4E-F9A8-4049-8549-C680B208BEC4}" destId="{A5083060-4E70-4983-863F-295097E97D58}" srcOrd="0" destOrd="0" presId="urn:microsoft.com/office/officeart/2005/8/layout/hierarchy2"/>
    <dgm:cxn modelId="{AD7744D5-6D3A-4FA4-B758-F8A4E852D154}" srcId="{8CE442C8-469E-43E0-9A0E-C05EBB7BF8E2}" destId="{20371235-31E3-4020-B537-786668B139B5}" srcOrd="0" destOrd="0" parTransId="{378442C0-C91A-4183-8409-8CCE7BD239CD}" sibTransId="{5AD4F88E-E5ED-460D-A284-795EF2BC2C46}"/>
    <dgm:cxn modelId="{4E6A8ED8-EEFB-4624-B65C-A33BB67BF774}" type="presOf" srcId="{D46033AC-0C15-486E-B6F2-16D6326AD75E}" destId="{1449EFC8-35E5-4F8C-85F4-3ACFC04C3B0C}" srcOrd="0" destOrd="0" presId="urn:microsoft.com/office/officeart/2005/8/layout/hierarchy2"/>
    <dgm:cxn modelId="{26FB11E1-2C22-4070-95C3-0B9D2A55A4DE}" type="presOf" srcId="{C7C56726-B919-424C-BDC1-D26D8CD56EB9}" destId="{AB29FBCA-959C-4339-BB34-EA2C418970D8}" srcOrd="0" destOrd="0" presId="urn:microsoft.com/office/officeart/2005/8/layout/hierarchy2"/>
    <dgm:cxn modelId="{CBCAD8E1-0464-4C22-AF02-F51BC402E532}" srcId="{D56B76F7-FB55-4E32-844A-02809B06C2C8}" destId="{B36D5FC8-2AF7-445D-A0BC-DAE47A30262E}" srcOrd="0" destOrd="0" parTransId="{6C766B28-1EAA-47FE-A52C-FF23DD0B90C8}" sibTransId="{7F77EC76-3596-404D-8CBD-3BD0E87E15E5}"/>
    <dgm:cxn modelId="{0EC8A2E3-D15F-4A97-A958-E1C8CF157B1E}" type="presOf" srcId="{462F617C-7199-4547-BC2F-8041A23018DD}" destId="{A68DF431-3C0E-4438-BE06-B4E3F56FED25}" srcOrd="1" destOrd="0" presId="urn:microsoft.com/office/officeart/2005/8/layout/hierarchy2"/>
    <dgm:cxn modelId="{22CE0FE9-CD73-491D-9BFD-65CDD8D306E2}" srcId="{3485AA03-F107-45C7-A7AE-DAA00C318050}" destId="{C9425B4E-F9A8-4049-8549-C680B208BEC4}" srcOrd="0" destOrd="0" parTransId="{C987E4F1-1604-437A-8076-22340534AC06}" sibTransId="{170D3267-C637-44B5-B044-19490852847C}"/>
    <dgm:cxn modelId="{C0089C91-0A7C-4F82-A86F-7E74DD8F7737}" type="presParOf" srcId="{7E783A6B-D7E5-4009-A93F-50F95E57D222}" destId="{B2CA7307-2591-4241-A733-BACB0018D02E}" srcOrd="0" destOrd="0" presId="urn:microsoft.com/office/officeart/2005/8/layout/hierarchy2"/>
    <dgm:cxn modelId="{555034BE-6C2A-434C-BBD3-A3C1F7DBD338}" type="presParOf" srcId="{B2CA7307-2591-4241-A733-BACB0018D02E}" destId="{3754F567-EC78-41BC-AE7C-699CFDF60C83}" srcOrd="0" destOrd="0" presId="urn:microsoft.com/office/officeart/2005/8/layout/hierarchy2"/>
    <dgm:cxn modelId="{7B0C46EC-E4B7-4FE8-89E7-83E93FFE6720}" type="presParOf" srcId="{B2CA7307-2591-4241-A733-BACB0018D02E}" destId="{B7DC0439-A0E3-4A79-A1E4-F238FB90E0EA}" srcOrd="1" destOrd="0" presId="urn:microsoft.com/office/officeart/2005/8/layout/hierarchy2"/>
    <dgm:cxn modelId="{6FCB8BBF-0E25-44E3-AEE0-A3504C5F145D}" type="presParOf" srcId="{B7DC0439-A0E3-4A79-A1E4-F238FB90E0EA}" destId="{1C658C4C-FF3C-473B-BAA2-86858DAB65CE}" srcOrd="0" destOrd="0" presId="urn:microsoft.com/office/officeart/2005/8/layout/hierarchy2"/>
    <dgm:cxn modelId="{16D79CA7-ECEA-4AF3-AD27-0C00502D0798}" type="presParOf" srcId="{1C658C4C-FF3C-473B-BAA2-86858DAB65CE}" destId="{C513A5BF-533C-46FB-9168-0B7B836D8751}" srcOrd="0" destOrd="0" presId="urn:microsoft.com/office/officeart/2005/8/layout/hierarchy2"/>
    <dgm:cxn modelId="{1531A141-C523-44B0-8151-A8A16B2CAAEE}" type="presParOf" srcId="{B7DC0439-A0E3-4A79-A1E4-F238FB90E0EA}" destId="{404CE8F8-7529-4FB1-90DA-247EEFCAF1C6}" srcOrd="1" destOrd="0" presId="urn:microsoft.com/office/officeart/2005/8/layout/hierarchy2"/>
    <dgm:cxn modelId="{4FEE2E15-ECAE-477C-BF51-93382B0AE6F3}" type="presParOf" srcId="{404CE8F8-7529-4FB1-90DA-247EEFCAF1C6}" destId="{9B2073FC-A1B6-4DA8-900F-8AA89996A97B}" srcOrd="0" destOrd="0" presId="urn:microsoft.com/office/officeart/2005/8/layout/hierarchy2"/>
    <dgm:cxn modelId="{44474392-9783-4989-B1F1-736D7F943127}" type="presParOf" srcId="{404CE8F8-7529-4FB1-90DA-247EEFCAF1C6}" destId="{186C1E3A-878C-4E2B-9087-C91923B09E40}" srcOrd="1" destOrd="0" presId="urn:microsoft.com/office/officeart/2005/8/layout/hierarchy2"/>
    <dgm:cxn modelId="{620BA937-A0A6-4F34-A85C-2D54384CB3B4}" type="presParOf" srcId="{186C1E3A-878C-4E2B-9087-C91923B09E40}" destId="{A3C4CAFC-113F-4EC3-8BD6-E6C76F542994}" srcOrd="0" destOrd="0" presId="urn:microsoft.com/office/officeart/2005/8/layout/hierarchy2"/>
    <dgm:cxn modelId="{C16EA43E-7523-404F-A7E5-DD6E86088B46}" type="presParOf" srcId="{A3C4CAFC-113F-4EC3-8BD6-E6C76F542994}" destId="{6B260FFC-F837-437D-9B08-9F4F6BC23346}" srcOrd="0" destOrd="0" presId="urn:microsoft.com/office/officeart/2005/8/layout/hierarchy2"/>
    <dgm:cxn modelId="{92B21D2D-A29C-4447-A908-79D01E44895D}" type="presParOf" srcId="{186C1E3A-878C-4E2B-9087-C91923B09E40}" destId="{C9CB4E62-56DC-4E27-9037-8922485DE365}" srcOrd="1" destOrd="0" presId="urn:microsoft.com/office/officeart/2005/8/layout/hierarchy2"/>
    <dgm:cxn modelId="{6214AB34-5561-49E4-A718-5CB462329FE7}" type="presParOf" srcId="{C9CB4E62-56DC-4E27-9037-8922485DE365}" destId="{A5083060-4E70-4983-863F-295097E97D58}" srcOrd="0" destOrd="0" presId="urn:microsoft.com/office/officeart/2005/8/layout/hierarchy2"/>
    <dgm:cxn modelId="{143BD4F2-576A-462A-A219-38BAECB89FB8}" type="presParOf" srcId="{C9CB4E62-56DC-4E27-9037-8922485DE365}" destId="{8BBF65E8-7CD2-4E57-8B95-80922E9DE237}" srcOrd="1" destOrd="0" presId="urn:microsoft.com/office/officeart/2005/8/layout/hierarchy2"/>
    <dgm:cxn modelId="{8B03DE47-0670-4955-86C5-76A8F3831B75}" type="presParOf" srcId="{8BBF65E8-7CD2-4E57-8B95-80922E9DE237}" destId="{1449EFC8-35E5-4F8C-85F4-3ACFC04C3B0C}" srcOrd="0" destOrd="0" presId="urn:microsoft.com/office/officeart/2005/8/layout/hierarchy2"/>
    <dgm:cxn modelId="{8C6BA133-1218-403F-83A5-772936654F9A}" type="presParOf" srcId="{1449EFC8-35E5-4F8C-85F4-3ACFC04C3B0C}" destId="{888CCFFA-78D4-430A-8C73-DC5E8E77B275}" srcOrd="0" destOrd="0" presId="urn:microsoft.com/office/officeart/2005/8/layout/hierarchy2"/>
    <dgm:cxn modelId="{20117D63-5242-4C63-9713-6E7ED2CF84BD}" type="presParOf" srcId="{8BBF65E8-7CD2-4E57-8B95-80922E9DE237}" destId="{39D47FD9-2B56-47AB-802F-2B29741731BB}" srcOrd="1" destOrd="0" presId="urn:microsoft.com/office/officeart/2005/8/layout/hierarchy2"/>
    <dgm:cxn modelId="{90D592B2-97C7-460C-9349-BFD5D1B05E25}" type="presParOf" srcId="{39D47FD9-2B56-47AB-802F-2B29741731BB}" destId="{B4D8C8ED-4582-42B7-86DB-8939459CC944}" srcOrd="0" destOrd="0" presId="urn:microsoft.com/office/officeart/2005/8/layout/hierarchy2"/>
    <dgm:cxn modelId="{EA2C5877-9339-4704-86A5-77E929C754B7}" type="presParOf" srcId="{39D47FD9-2B56-47AB-802F-2B29741731BB}" destId="{1D242C5C-5023-42C8-BFC8-E35776C02239}" srcOrd="1" destOrd="0" presId="urn:microsoft.com/office/officeart/2005/8/layout/hierarchy2"/>
    <dgm:cxn modelId="{78CD8D9E-2A3E-4EA9-BEBA-126D1B39876E}" type="presParOf" srcId="{1D242C5C-5023-42C8-BFC8-E35776C02239}" destId="{51FAC826-0436-4C69-A8CC-5FF85A4BA739}" srcOrd="0" destOrd="0" presId="urn:microsoft.com/office/officeart/2005/8/layout/hierarchy2"/>
    <dgm:cxn modelId="{04C57924-BE23-4DD4-A18A-2D477F5897F2}" type="presParOf" srcId="{51FAC826-0436-4C69-A8CC-5FF85A4BA739}" destId="{57ABE37C-7A97-45A6-87D5-D9160E70996A}" srcOrd="0" destOrd="0" presId="urn:microsoft.com/office/officeart/2005/8/layout/hierarchy2"/>
    <dgm:cxn modelId="{1578D57F-6E5C-4A25-AFD6-8C053BD4EBB9}" type="presParOf" srcId="{1D242C5C-5023-42C8-BFC8-E35776C02239}" destId="{D4EB08D9-66E2-4C09-B37B-14E5D1DF963C}" srcOrd="1" destOrd="0" presId="urn:microsoft.com/office/officeart/2005/8/layout/hierarchy2"/>
    <dgm:cxn modelId="{F64A22BC-D88A-4068-BB56-6087164B576F}" type="presParOf" srcId="{D4EB08D9-66E2-4C09-B37B-14E5D1DF963C}" destId="{8AC6FCB2-37AA-4B36-9D6B-BBB33624D947}" srcOrd="0" destOrd="0" presId="urn:microsoft.com/office/officeart/2005/8/layout/hierarchy2"/>
    <dgm:cxn modelId="{67CB0F05-AA57-4F13-BCBF-65A895791CAC}" type="presParOf" srcId="{D4EB08D9-66E2-4C09-B37B-14E5D1DF963C}" destId="{7C209849-DB03-42E2-B212-22EA3208CAFF}" srcOrd="1" destOrd="0" presId="urn:microsoft.com/office/officeart/2005/8/layout/hierarchy2"/>
    <dgm:cxn modelId="{94431801-CA16-4A78-96AE-8C497EC11EBF}" type="presParOf" srcId="{186C1E3A-878C-4E2B-9087-C91923B09E40}" destId="{42691255-ACA4-432F-B396-EA2F7C094A85}" srcOrd="2" destOrd="0" presId="urn:microsoft.com/office/officeart/2005/8/layout/hierarchy2"/>
    <dgm:cxn modelId="{9EDA7BF8-2A28-4A7D-976E-C3729B87C441}" type="presParOf" srcId="{42691255-ACA4-432F-B396-EA2F7C094A85}" destId="{57026D2C-2EF5-4101-B249-898BB5F7C5A0}" srcOrd="0" destOrd="0" presId="urn:microsoft.com/office/officeart/2005/8/layout/hierarchy2"/>
    <dgm:cxn modelId="{FE5408FE-DDB1-4301-8488-55E52F18B277}" type="presParOf" srcId="{186C1E3A-878C-4E2B-9087-C91923B09E40}" destId="{E2DC76E3-1E6C-4EC4-9867-1E01D8E2D0B9}" srcOrd="3" destOrd="0" presId="urn:microsoft.com/office/officeart/2005/8/layout/hierarchy2"/>
    <dgm:cxn modelId="{C573FC7B-73E0-4B5D-B534-505A619CDD3E}" type="presParOf" srcId="{E2DC76E3-1E6C-4EC4-9867-1E01D8E2D0B9}" destId="{5F1CB54B-61F8-475B-8C4B-963C3342DFFD}" srcOrd="0" destOrd="0" presId="urn:microsoft.com/office/officeart/2005/8/layout/hierarchy2"/>
    <dgm:cxn modelId="{392E7F67-F700-4B05-93FA-7BEE86FEA985}" type="presParOf" srcId="{E2DC76E3-1E6C-4EC4-9867-1E01D8E2D0B9}" destId="{DE1F8110-CF3E-4A87-AF84-3176180F1ADA}" srcOrd="1" destOrd="0" presId="urn:microsoft.com/office/officeart/2005/8/layout/hierarchy2"/>
    <dgm:cxn modelId="{658A6F46-C023-467C-9D7F-E0F4C329D617}" type="presParOf" srcId="{DE1F8110-CF3E-4A87-AF84-3176180F1ADA}" destId="{5F8B3511-EB94-40AC-A3E3-383EA4D22C93}" srcOrd="0" destOrd="0" presId="urn:microsoft.com/office/officeart/2005/8/layout/hierarchy2"/>
    <dgm:cxn modelId="{F7FC92D8-0526-4DF3-9969-3AFF00C7B00F}" type="presParOf" srcId="{5F8B3511-EB94-40AC-A3E3-383EA4D22C93}" destId="{2C3C38DB-EC19-4ABE-BE36-C4FA319B00C0}" srcOrd="0" destOrd="0" presId="urn:microsoft.com/office/officeart/2005/8/layout/hierarchy2"/>
    <dgm:cxn modelId="{BB4775F4-EB0F-4BD9-9C9C-342BB5A2563C}" type="presParOf" srcId="{DE1F8110-CF3E-4A87-AF84-3176180F1ADA}" destId="{91D90A64-6632-4C9D-AA10-53E1FFB1B84B}" srcOrd="1" destOrd="0" presId="urn:microsoft.com/office/officeart/2005/8/layout/hierarchy2"/>
    <dgm:cxn modelId="{22144758-CBF6-47E3-A7E2-882E3BBCAD4D}" type="presParOf" srcId="{91D90A64-6632-4C9D-AA10-53E1FFB1B84B}" destId="{6F845300-D100-40E9-A0AF-49AD21B2FC62}" srcOrd="0" destOrd="0" presId="urn:microsoft.com/office/officeart/2005/8/layout/hierarchy2"/>
    <dgm:cxn modelId="{59247E47-1AAD-4790-AA8E-9889B9E35F40}" type="presParOf" srcId="{91D90A64-6632-4C9D-AA10-53E1FFB1B84B}" destId="{F118F8FA-4CB5-460E-87A9-AC772D31AE19}" srcOrd="1" destOrd="0" presId="urn:microsoft.com/office/officeart/2005/8/layout/hierarchy2"/>
    <dgm:cxn modelId="{D263848B-546D-4F96-A288-AC472A3D91B0}" type="presParOf" srcId="{186C1E3A-878C-4E2B-9087-C91923B09E40}" destId="{A3C25FA6-4511-4A79-BCD9-0B91F7370644}" srcOrd="4" destOrd="0" presId="urn:microsoft.com/office/officeart/2005/8/layout/hierarchy2"/>
    <dgm:cxn modelId="{13DC5CAD-0015-4AD1-BE91-B1EDD2C5BA5D}" type="presParOf" srcId="{A3C25FA6-4511-4A79-BCD9-0B91F7370644}" destId="{18E23083-A50C-404F-9390-ABFA3F006106}" srcOrd="0" destOrd="0" presId="urn:microsoft.com/office/officeart/2005/8/layout/hierarchy2"/>
    <dgm:cxn modelId="{80FF4F77-021F-4FD5-A54D-BAD748E8E786}" type="presParOf" srcId="{186C1E3A-878C-4E2B-9087-C91923B09E40}" destId="{D0BD0676-47C4-42EE-BF36-496C6A0B572B}" srcOrd="5" destOrd="0" presId="urn:microsoft.com/office/officeart/2005/8/layout/hierarchy2"/>
    <dgm:cxn modelId="{87CC6DBE-94A6-4500-B7B8-DB3CD21D5604}" type="presParOf" srcId="{D0BD0676-47C4-42EE-BF36-496C6A0B572B}" destId="{ED1FA450-45D0-4957-B400-781DECD4BE42}" srcOrd="0" destOrd="0" presId="urn:microsoft.com/office/officeart/2005/8/layout/hierarchy2"/>
    <dgm:cxn modelId="{4F174DF2-125C-43CE-9E7F-7CD9D266C1C5}" type="presParOf" srcId="{D0BD0676-47C4-42EE-BF36-496C6A0B572B}" destId="{61A2C797-EFDD-4920-9E2F-A945F92E8701}" srcOrd="1" destOrd="0" presId="urn:microsoft.com/office/officeart/2005/8/layout/hierarchy2"/>
    <dgm:cxn modelId="{D6698DC5-493C-40F2-BA02-A1A056071C44}" type="presParOf" srcId="{B7DC0439-A0E3-4A79-A1E4-F238FB90E0EA}" destId="{CDA3822F-27F4-40FB-939C-23196FB83CCE}" srcOrd="2" destOrd="0" presId="urn:microsoft.com/office/officeart/2005/8/layout/hierarchy2"/>
    <dgm:cxn modelId="{8F0E9CF2-F2AC-4816-9EA6-5EF97D365706}" type="presParOf" srcId="{CDA3822F-27F4-40FB-939C-23196FB83CCE}" destId="{49305DBF-C94B-4F91-83A6-AC2284E84800}" srcOrd="0" destOrd="0" presId="urn:microsoft.com/office/officeart/2005/8/layout/hierarchy2"/>
    <dgm:cxn modelId="{D7C0314A-54BC-4A84-966C-223DA352636C}" type="presParOf" srcId="{B7DC0439-A0E3-4A79-A1E4-F238FB90E0EA}" destId="{7CFE003D-5118-443E-BE9E-CA33E8F7FA2C}" srcOrd="3" destOrd="0" presId="urn:microsoft.com/office/officeart/2005/8/layout/hierarchy2"/>
    <dgm:cxn modelId="{744147AC-9593-4194-B53B-6328CF7A2B11}" type="presParOf" srcId="{7CFE003D-5118-443E-BE9E-CA33E8F7FA2C}" destId="{D175A130-2CED-44E6-AA51-22F6E33A007E}" srcOrd="0" destOrd="0" presId="urn:microsoft.com/office/officeart/2005/8/layout/hierarchy2"/>
    <dgm:cxn modelId="{8E3B6ED6-C300-4FCB-BD0E-2ADA4665D56A}" type="presParOf" srcId="{7CFE003D-5118-443E-BE9E-CA33E8F7FA2C}" destId="{80BC669E-2F69-42B4-92BE-A18CABDAEAF4}" srcOrd="1" destOrd="0" presId="urn:microsoft.com/office/officeart/2005/8/layout/hierarchy2"/>
    <dgm:cxn modelId="{3FB513D1-4EB4-4B47-A93A-2464D007FBE3}" type="presParOf" srcId="{80BC669E-2F69-42B4-92BE-A18CABDAEAF4}" destId="{2DEA3AAE-8977-4878-A15F-D04C423ADBE6}" srcOrd="0" destOrd="0" presId="urn:microsoft.com/office/officeart/2005/8/layout/hierarchy2"/>
    <dgm:cxn modelId="{94223AD1-AE98-4837-9B90-DC76007AB36D}" type="presParOf" srcId="{2DEA3AAE-8977-4878-A15F-D04C423ADBE6}" destId="{ED9A7A89-CB14-489C-8940-0A12DF80E11A}" srcOrd="0" destOrd="0" presId="urn:microsoft.com/office/officeart/2005/8/layout/hierarchy2"/>
    <dgm:cxn modelId="{A27D1C78-1F51-4A9B-B87F-0B023A5C2DFD}" type="presParOf" srcId="{80BC669E-2F69-42B4-92BE-A18CABDAEAF4}" destId="{72B133CC-D0A7-4190-B71B-2007F6375AD9}" srcOrd="1" destOrd="0" presId="urn:microsoft.com/office/officeart/2005/8/layout/hierarchy2"/>
    <dgm:cxn modelId="{6C0D29A9-834C-482E-9DF0-77E8A75431CB}" type="presParOf" srcId="{72B133CC-D0A7-4190-B71B-2007F6375AD9}" destId="{186D5BF9-0D63-4BFA-927E-B61E0A6E9639}" srcOrd="0" destOrd="0" presId="urn:microsoft.com/office/officeart/2005/8/layout/hierarchy2"/>
    <dgm:cxn modelId="{E5A8C72B-03A9-433D-B9D6-6D208EA8EDA0}" type="presParOf" srcId="{72B133CC-D0A7-4190-B71B-2007F6375AD9}" destId="{B838404D-9C88-4CF7-AD3E-06C43BA46F0A}" srcOrd="1" destOrd="0" presId="urn:microsoft.com/office/officeart/2005/8/layout/hierarchy2"/>
    <dgm:cxn modelId="{D7FF51EE-0BAF-43E1-B103-F4E6B8F703E0}" type="presParOf" srcId="{B838404D-9C88-4CF7-AD3E-06C43BA46F0A}" destId="{ECD2A1DE-20FA-4693-B74B-1F07FE293A1F}" srcOrd="0" destOrd="0" presId="urn:microsoft.com/office/officeart/2005/8/layout/hierarchy2"/>
    <dgm:cxn modelId="{69A4AA73-C451-4689-9763-AD39B100B5B3}" type="presParOf" srcId="{ECD2A1DE-20FA-4693-B74B-1F07FE293A1F}" destId="{A68DF431-3C0E-4438-BE06-B4E3F56FED25}" srcOrd="0" destOrd="0" presId="urn:microsoft.com/office/officeart/2005/8/layout/hierarchy2"/>
    <dgm:cxn modelId="{278AB779-97AC-4D43-9565-C0D187DC1195}" type="presParOf" srcId="{B838404D-9C88-4CF7-AD3E-06C43BA46F0A}" destId="{2FFC9224-5E3E-4D5B-B4EC-F6CB2D19E24A}" srcOrd="1" destOrd="0" presId="urn:microsoft.com/office/officeart/2005/8/layout/hierarchy2"/>
    <dgm:cxn modelId="{C7808D57-7168-421D-9305-41B482511972}" type="presParOf" srcId="{2FFC9224-5E3E-4D5B-B4EC-F6CB2D19E24A}" destId="{3DEDABDA-1E97-4951-B0F9-B57077C9B249}" srcOrd="0" destOrd="0" presId="urn:microsoft.com/office/officeart/2005/8/layout/hierarchy2"/>
    <dgm:cxn modelId="{FE62EAC4-AFDA-426A-9732-8FFBD7232942}" type="presParOf" srcId="{2FFC9224-5E3E-4D5B-B4EC-F6CB2D19E24A}" destId="{7D075B03-0851-429A-BA44-54B2BB61C269}" srcOrd="1" destOrd="0" presId="urn:microsoft.com/office/officeart/2005/8/layout/hierarchy2"/>
    <dgm:cxn modelId="{13631D38-F5FC-4A58-B41A-E5D4CD9B75E0}" type="presParOf" srcId="{B838404D-9C88-4CF7-AD3E-06C43BA46F0A}" destId="{93326C92-61E8-4C76-B5BC-D53391E15990}" srcOrd="2" destOrd="0" presId="urn:microsoft.com/office/officeart/2005/8/layout/hierarchy2"/>
    <dgm:cxn modelId="{AA237E56-E8DA-4AA1-A9E2-B49A38AFE20C}" type="presParOf" srcId="{93326C92-61E8-4C76-B5BC-D53391E15990}" destId="{67751E66-484C-4B98-82C8-F3A8389484B3}" srcOrd="0" destOrd="0" presId="urn:microsoft.com/office/officeart/2005/8/layout/hierarchy2"/>
    <dgm:cxn modelId="{FA335038-5A13-4DAF-AA1E-6204C64B3CC2}" type="presParOf" srcId="{B838404D-9C88-4CF7-AD3E-06C43BA46F0A}" destId="{A25E80C9-367F-4E3B-8352-3097606EACC4}" srcOrd="3" destOrd="0" presId="urn:microsoft.com/office/officeart/2005/8/layout/hierarchy2"/>
    <dgm:cxn modelId="{B0924EE5-9E3D-4EA7-BCD7-7CAB2F7EC119}" type="presParOf" srcId="{A25E80C9-367F-4E3B-8352-3097606EACC4}" destId="{AB29FBCA-959C-4339-BB34-EA2C418970D8}" srcOrd="0" destOrd="0" presId="urn:microsoft.com/office/officeart/2005/8/layout/hierarchy2"/>
    <dgm:cxn modelId="{2D50A4C1-DBED-4615-8144-EB0D5BB875FA}" type="presParOf" srcId="{A25E80C9-367F-4E3B-8352-3097606EACC4}" destId="{B29CA7C3-8965-4785-B13B-3AD45473D32E}"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3C0712-E6A3-4411-BE5F-4F00B46AB927}">
      <dsp:nvSpPr>
        <dsp:cNvPr id="0" name=""/>
        <dsp:cNvSpPr/>
      </dsp:nvSpPr>
      <dsp:spPr>
        <a:xfrm>
          <a:off x="2193" y="0"/>
          <a:ext cx="2672961" cy="40152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nb-NO" sz="2200" kern="1200"/>
            <a:t>Naturressurs</a:t>
          </a:r>
          <a:endParaRPr lang="no-NO" sz="2200" kern="1200"/>
        </a:p>
      </dsp:txBody>
      <dsp:txXfrm>
        <a:off x="202957" y="0"/>
        <a:ext cx="2271433" cy="401528"/>
      </dsp:txXfrm>
    </dsp:sp>
    <dsp:sp modelId="{42631BFD-24D9-43E7-9D6E-EE24EFD558DE}">
      <dsp:nvSpPr>
        <dsp:cNvPr id="0" name=""/>
        <dsp:cNvSpPr/>
      </dsp:nvSpPr>
      <dsp:spPr>
        <a:xfrm>
          <a:off x="2407859" y="0"/>
          <a:ext cx="2672961" cy="40152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nb-NO" sz="2200" kern="1200"/>
            <a:t>Råvare	</a:t>
          </a:r>
          <a:endParaRPr lang="no-NO" sz="2200" kern="1200"/>
        </a:p>
      </dsp:txBody>
      <dsp:txXfrm>
        <a:off x="2608623" y="0"/>
        <a:ext cx="2271433" cy="401528"/>
      </dsp:txXfrm>
    </dsp:sp>
    <dsp:sp modelId="{21C90E50-8788-496C-81CB-5E45742F131A}">
      <dsp:nvSpPr>
        <dsp:cNvPr id="0" name=""/>
        <dsp:cNvSpPr/>
      </dsp:nvSpPr>
      <dsp:spPr>
        <a:xfrm>
          <a:off x="4813525" y="0"/>
          <a:ext cx="2672961" cy="40152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nb-NO" sz="2200" kern="1200"/>
            <a:t>inntekt</a:t>
          </a:r>
          <a:endParaRPr lang="no-NO" sz="2200" kern="1200"/>
        </a:p>
      </dsp:txBody>
      <dsp:txXfrm>
        <a:off x="5014289" y="0"/>
        <a:ext cx="2271433" cy="4015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54F567-EC78-41BC-AE7C-699CFDF60C83}">
      <dsp:nvSpPr>
        <dsp:cNvPr id="0" name=""/>
        <dsp:cNvSpPr/>
      </dsp:nvSpPr>
      <dsp:spPr>
        <a:xfrm>
          <a:off x="517157" y="2026964"/>
          <a:ext cx="1565742" cy="7828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nb-NO" sz="1500" kern="1200"/>
            <a:t>Naturressurs</a:t>
          </a:r>
          <a:endParaRPr lang="no-NO" sz="1500" kern="1200"/>
        </a:p>
      </dsp:txBody>
      <dsp:txXfrm>
        <a:off x="540087" y="2049894"/>
        <a:ext cx="1519882" cy="737011"/>
      </dsp:txXfrm>
    </dsp:sp>
    <dsp:sp modelId="{1C658C4C-FF3C-473B-BAA2-86858DAB65CE}">
      <dsp:nvSpPr>
        <dsp:cNvPr id="0" name=""/>
        <dsp:cNvSpPr/>
      </dsp:nvSpPr>
      <dsp:spPr>
        <a:xfrm rot="17945813">
          <a:off x="1752091" y="1839649"/>
          <a:ext cx="1287913" cy="32124"/>
        </a:xfrm>
        <a:custGeom>
          <a:avLst/>
          <a:gdLst/>
          <a:ahLst/>
          <a:cxnLst/>
          <a:rect l="0" t="0" r="0" b="0"/>
          <a:pathLst>
            <a:path>
              <a:moveTo>
                <a:pt x="0" y="16062"/>
              </a:moveTo>
              <a:lnTo>
                <a:pt x="1287913" y="160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o-NO" sz="500" kern="1200"/>
        </a:p>
      </dsp:txBody>
      <dsp:txXfrm>
        <a:off x="2363850" y="1823513"/>
        <a:ext cx="64395" cy="64395"/>
      </dsp:txXfrm>
    </dsp:sp>
    <dsp:sp modelId="{9B2073FC-A1B6-4DA8-900F-8AA89996A97B}">
      <dsp:nvSpPr>
        <dsp:cNvPr id="0" name=""/>
        <dsp:cNvSpPr/>
      </dsp:nvSpPr>
      <dsp:spPr>
        <a:xfrm>
          <a:off x="2709196" y="901587"/>
          <a:ext cx="1565742" cy="7828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nb-NO" sz="1500" kern="1200"/>
            <a:t>Råvare</a:t>
          </a:r>
          <a:endParaRPr lang="no-NO" sz="1500" kern="1200"/>
        </a:p>
      </dsp:txBody>
      <dsp:txXfrm>
        <a:off x="2732126" y="924517"/>
        <a:ext cx="1519882" cy="737011"/>
      </dsp:txXfrm>
    </dsp:sp>
    <dsp:sp modelId="{A3C4CAFC-113F-4EC3-8BD6-E6C76F542994}">
      <dsp:nvSpPr>
        <dsp:cNvPr id="0" name=""/>
        <dsp:cNvSpPr/>
      </dsp:nvSpPr>
      <dsp:spPr>
        <a:xfrm rot="3442521">
          <a:off x="4007250" y="1766153"/>
          <a:ext cx="1161673" cy="32124"/>
        </a:xfrm>
        <a:custGeom>
          <a:avLst/>
          <a:gdLst/>
          <a:ahLst/>
          <a:cxnLst/>
          <a:rect l="0" t="0" r="0" b="0"/>
          <a:pathLst>
            <a:path>
              <a:moveTo>
                <a:pt x="0" y="16062"/>
              </a:moveTo>
              <a:lnTo>
                <a:pt x="1161673" y="160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o-NO" sz="500" kern="1200"/>
        </a:p>
      </dsp:txBody>
      <dsp:txXfrm>
        <a:off x="4559045" y="1753173"/>
        <a:ext cx="58083" cy="58083"/>
      </dsp:txXfrm>
    </dsp:sp>
    <dsp:sp modelId="{A5083060-4E70-4983-863F-295097E97D58}">
      <dsp:nvSpPr>
        <dsp:cNvPr id="0" name=""/>
        <dsp:cNvSpPr/>
      </dsp:nvSpPr>
      <dsp:spPr>
        <a:xfrm>
          <a:off x="4901236" y="1879972"/>
          <a:ext cx="1565742" cy="7828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nb-NO" sz="1500" kern="1200"/>
            <a:t>Import</a:t>
          </a:r>
          <a:endParaRPr lang="no-NO" sz="1500" kern="1200"/>
        </a:p>
      </dsp:txBody>
      <dsp:txXfrm>
        <a:off x="4924166" y="1902902"/>
        <a:ext cx="1519882" cy="737011"/>
      </dsp:txXfrm>
    </dsp:sp>
    <dsp:sp modelId="{1449EFC8-35E5-4F8C-85F4-3ACFC04C3B0C}">
      <dsp:nvSpPr>
        <dsp:cNvPr id="0" name=""/>
        <dsp:cNvSpPr/>
      </dsp:nvSpPr>
      <dsp:spPr>
        <a:xfrm>
          <a:off x="6466978" y="2255346"/>
          <a:ext cx="626296" cy="32124"/>
        </a:xfrm>
        <a:custGeom>
          <a:avLst/>
          <a:gdLst/>
          <a:ahLst/>
          <a:cxnLst/>
          <a:rect l="0" t="0" r="0" b="0"/>
          <a:pathLst>
            <a:path>
              <a:moveTo>
                <a:pt x="0" y="16062"/>
              </a:moveTo>
              <a:lnTo>
                <a:pt x="626296" y="160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o-NO" sz="500" kern="1200"/>
        </a:p>
      </dsp:txBody>
      <dsp:txXfrm>
        <a:off x="6764469" y="2255750"/>
        <a:ext cx="31314" cy="31314"/>
      </dsp:txXfrm>
    </dsp:sp>
    <dsp:sp modelId="{B4D8C8ED-4582-42B7-86DB-8939459CC944}">
      <dsp:nvSpPr>
        <dsp:cNvPr id="0" name=""/>
        <dsp:cNvSpPr/>
      </dsp:nvSpPr>
      <dsp:spPr>
        <a:xfrm>
          <a:off x="7093275" y="1879972"/>
          <a:ext cx="1565742" cy="7828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nb-NO" sz="1500" kern="1200"/>
            <a:t>Foredling</a:t>
          </a:r>
          <a:endParaRPr lang="no-NO" sz="1500" kern="1200"/>
        </a:p>
      </dsp:txBody>
      <dsp:txXfrm>
        <a:off x="7116205" y="1902902"/>
        <a:ext cx="1519882" cy="737011"/>
      </dsp:txXfrm>
    </dsp:sp>
    <dsp:sp modelId="{51FAC826-0436-4C69-A8CC-5FF85A4BA739}">
      <dsp:nvSpPr>
        <dsp:cNvPr id="0" name=""/>
        <dsp:cNvSpPr/>
      </dsp:nvSpPr>
      <dsp:spPr>
        <a:xfrm>
          <a:off x="8659018" y="2255346"/>
          <a:ext cx="626296" cy="32124"/>
        </a:xfrm>
        <a:custGeom>
          <a:avLst/>
          <a:gdLst/>
          <a:ahLst/>
          <a:cxnLst/>
          <a:rect l="0" t="0" r="0" b="0"/>
          <a:pathLst>
            <a:path>
              <a:moveTo>
                <a:pt x="0" y="16062"/>
              </a:moveTo>
              <a:lnTo>
                <a:pt x="626296" y="160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o-NO" sz="500" kern="1200"/>
        </a:p>
      </dsp:txBody>
      <dsp:txXfrm>
        <a:off x="8956509" y="2255750"/>
        <a:ext cx="31314" cy="31314"/>
      </dsp:txXfrm>
    </dsp:sp>
    <dsp:sp modelId="{8AC6FCB2-37AA-4B36-9D6B-BBB33624D947}">
      <dsp:nvSpPr>
        <dsp:cNvPr id="0" name=""/>
        <dsp:cNvSpPr/>
      </dsp:nvSpPr>
      <dsp:spPr>
        <a:xfrm>
          <a:off x="9285315" y="1879972"/>
          <a:ext cx="1565742" cy="7828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nb-NO" sz="1500" kern="1200"/>
            <a:t>Inntekt</a:t>
          </a:r>
          <a:endParaRPr lang="no-NO" sz="1500" kern="1200"/>
        </a:p>
      </dsp:txBody>
      <dsp:txXfrm>
        <a:off x="9308245" y="1902902"/>
        <a:ext cx="1519882" cy="737011"/>
      </dsp:txXfrm>
    </dsp:sp>
    <dsp:sp modelId="{42691255-ACA4-432F-B396-EA2F7C094A85}">
      <dsp:nvSpPr>
        <dsp:cNvPr id="0" name=""/>
        <dsp:cNvSpPr/>
      </dsp:nvSpPr>
      <dsp:spPr>
        <a:xfrm>
          <a:off x="4274939" y="1276960"/>
          <a:ext cx="626296" cy="32124"/>
        </a:xfrm>
        <a:custGeom>
          <a:avLst/>
          <a:gdLst/>
          <a:ahLst/>
          <a:cxnLst/>
          <a:rect l="0" t="0" r="0" b="0"/>
          <a:pathLst>
            <a:path>
              <a:moveTo>
                <a:pt x="0" y="16062"/>
              </a:moveTo>
              <a:lnTo>
                <a:pt x="626296" y="160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o-NO" sz="500" kern="1200"/>
        </a:p>
      </dsp:txBody>
      <dsp:txXfrm>
        <a:off x="4572430" y="1277365"/>
        <a:ext cx="31314" cy="31314"/>
      </dsp:txXfrm>
    </dsp:sp>
    <dsp:sp modelId="{5F1CB54B-61F8-475B-8C4B-963C3342DFFD}">
      <dsp:nvSpPr>
        <dsp:cNvPr id="0" name=""/>
        <dsp:cNvSpPr/>
      </dsp:nvSpPr>
      <dsp:spPr>
        <a:xfrm>
          <a:off x="4901236" y="901587"/>
          <a:ext cx="1565742" cy="7828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nb-NO" sz="1500" kern="1200"/>
            <a:t>Foredling</a:t>
          </a:r>
          <a:endParaRPr lang="no-NO" sz="1500" kern="1200"/>
        </a:p>
      </dsp:txBody>
      <dsp:txXfrm>
        <a:off x="4924166" y="924517"/>
        <a:ext cx="1519882" cy="737011"/>
      </dsp:txXfrm>
    </dsp:sp>
    <dsp:sp modelId="{5F8B3511-EB94-40AC-A3E3-383EA4D22C93}">
      <dsp:nvSpPr>
        <dsp:cNvPr id="0" name=""/>
        <dsp:cNvSpPr/>
      </dsp:nvSpPr>
      <dsp:spPr>
        <a:xfrm>
          <a:off x="6466978" y="1276960"/>
          <a:ext cx="626296" cy="32124"/>
        </a:xfrm>
        <a:custGeom>
          <a:avLst/>
          <a:gdLst/>
          <a:ahLst/>
          <a:cxnLst/>
          <a:rect l="0" t="0" r="0" b="0"/>
          <a:pathLst>
            <a:path>
              <a:moveTo>
                <a:pt x="0" y="16062"/>
              </a:moveTo>
              <a:lnTo>
                <a:pt x="626296" y="160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o-NO" sz="500" kern="1200"/>
        </a:p>
      </dsp:txBody>
      <dsp:txXfrm>
        <a:off x="6764469" y="1277365"/>
        <a:ext cx="31314" cy="31314"/>
      </dsp:txXfrm>
    </dsp:sp>
    <dsp:sp modelId="{6F845300-D100-40E9-A0AF-49AD21B2FC62}">
      <dsp:nvSpPr>
        <dsp:cNvPr id="0" name=""/>
        <dsp:cNvSpPr/>
      </dsp:nvSpPr>
      <dsp:spPr>
        <a:xfrm>
          <a:off x="7093275" y="901587"/>
          <a:ext cx="1565742" cy="7828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nb-NO" sz="1500" kern="1200"/>
            <a:t>Inntekt</a:t>
          </a:r>
          <a:endParaRPr lang="no-NO" sz="1500" kern="1200"/>
        </a:p>
      </dsp:txBody>
      <dsp:txXfrm>
        <a:off x="7116205" y="924517"/>
        <a:ext cx="1519882" cy="737011"/>
      </dsp:txXfrm>
    </dsp:sp>
    <dsp:sp modelId="{A3C25FA6-4511-4A79-BCD9-0B91F7370644}">
      <dsp:nvSpPr>
        <dsp:cNvPr id="0" name=""/>
        <dsp:cNvSpPr/>
      </dsp:nvSpPr>
      <dsp:spPr>
        <a:xfrm rot="18287171">
          <a:off x="4039200" y="826167"/>
          <a:ext cx="1097773" cy="32124"/>
        </a:xfrm>
        <a:custGeom>
          <a:avLst/>
          <a:gdLst/>
          <a:ahLst/>
          <a:cxnLst/>
          <a:rect l="0" t="0" r="0" b="0"/>
          <a:pathLst>
            <a:path>
              <a:moveTo>
                <a:pt x="0" y="16062"/>
              </a:moveTo>
              <a:lnTo>
                <a:pt x="1097773" y="160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o-NO" sz="500" kern="1200"/>
        </a:p>
      </dsp:txBody>
      <dsp:txXfrm>
        <a:off x="4560643" y="814784"/>
        <a:ext cx="54888" cy="54888"/>
      </dsp:txXfrm>
    </dsp:sp>
    <dsp:sp modelId="{ED1FA450-45D0-4957-B400-781DECD4BE42}">
      <dsp:nvSpPr>
        <dsp:cNvPr id="0" name=""/>
        <dsp:cNvSpPr/>
      </dsp:nvSpPr>
      <dsp:spPr>
        <a:xfrm>
          <a:off x="4901236" y="0"/>
          <a:ext cx="1565742" cy="7828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nb-NO" sz="1500" kern="1200"/>
            <a:t>Inntekt</a:t>
          </a:r>
          <a:endParaRPr lang="no-NO" sz="1500" kern="1200"/>
        </a:p>
      </dsp:txBody>
      <dsp:txXfrm>
        <a:off x="4924166" y="22930"/>
        <a:ext cx="1519882" cy="737011"/>
      </dsp:txXfrm>
    </dsp:sp>
    <dsp:sp modelId="{CDA3822F-27F4-40FB-939C-23196FB83CCE}">
      <dsp:nvSpPr>
        <dsp:cNvPr id="0" name=""/>
        <dsp:cNvSpPr/>
      </dsp:nvSpPr>
      <dsp:spPr>
        <a:xfrm rot="3654187">
          <a:off x="1752091" y="2965026"/>
          <a:ext cx="1287913" cy="32124"/>
        </a:xfrm>
        <a:custGeom>
          <a:avLst/>
          <a:gdLst/>
          <a:ahLst/>
          <a:cxnLst/>
          <a:rect l="0" t="0" r="0" b="0"/>
          <a:pathLst>
            <a:path>
              <a:moveTo>
                <a:pt x="0" y="16062"/>
              </a:moveTo>
              <a:lnTo>
                <a:pt x="1287913" y="160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o-NO" sz="500" kern="1200"/>
        </a:p>
      </dsp:txBody>
      <dsp:txXfrm>
        <a:off x="2363850" y="2948890"/>
        <a:ext cx="64395" cy="64395"/>
      </dsp:txXfrm>
    </dsp:sp>
    <dsp:sp modelId="{D175A130-2CED-44E6-AA51-22F6E33A007E}">
      <dsp:nvSpPr>
        <dsp:cNvPr id="0" name=""/>
        <dsp:cNvSpPr/>
      </dsp:nvSpPr>
      <dsp:spPr>
        <a:xfrm>
          <a:off x="2709196" y="3152341"/>
          <a:ext cx="1565742" cy="7828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nb-NO" sz="1500" kern="1200"/>
            <a:t>Turisme</a:t>
          </a:r>
          <a:endParaRPr lang="no-NO" sz="1500" kern="1200"/>
        </a:p>
      </dsp:txBody>
      <dsp:txXfrm>
        <a:off x="2732126" y="3175271"/>
        <a:ext cx="1519882" cy="737011"/>
      </dsp:txXfrm>
    </dsp:sp>
    <dsp:sp modelId="{2DEA3AAE-8977-4878-A15F-D04C423ADBE6}">
      <dsp:nvSpPr>
        <dsp:cNvPr id="0" name=""/>
        <dsp:cNvSpPr/>
      </dsp:nvSpPr>
      <dsp:spPr>
        <a:xfrm>
          <a:off x="4274939" y="3527715"/>
          <a:ext cx="626296" cy="32124"/>
        </a:xfrm>
        <a:custGeom>
          <a:avLst/>
          <a:gdLst/>
          <a:ahLst/>
          <a:cxnLst/>
          <a:rect l="0" t="0" r="0" b="0"/>
          <a:pathLst>
            <a:path>
              <a:moveTo>
                <a:pt x="0" y="16062"/>
              </a:moveTo>
              <a:lnTo>
                <a:pt x="626296" y="160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o-NO" sz="500" kern="1200"/>
        </a:p>
      </dsp:txBody>
      <dsp:txXfrm>
        <a:off x="4572430" y="3528119"/>
        <a:ext cx="31314" cy="31314"/>
      </dsp:txXfrm>
    </dsp:sp>
    <dsp:sp modelId="{186D5BF9-0D63-4BFA-927E-B61E0A6E9639}">
      <dsp:nvSpPr>
        <dsp:cNvPr id="0" name=""/>
        <dsp:cNvSpPr/>
      </dsp:nvSpPr>
      <dsp:spPr>
        <a:xfrm>
          <a:off x="4901236" y="3152341"/>
          <a:ext cx="1565742" cy="7828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nb-NO" sz="1500" kern="1200"/>
            <a:t>Foredling</a:t>
          </a:r>
          <a:endParaRPr lang="no-NO" sz="1500" kern="1200"/>
        </a:p>
      </dsp:txBody>
      <dsp:txXfrm>
        <a:off x="4924166" y="3175271"/>
        <a:ext cx="1519882" cy="737011"/>
      </dsp:txXfrm>
    </dsp:sp>
    <dsp:sp modelId="{ECD2A1DE-20FA-4693-B74B-1F07FE293A1F}">
      <dsp:nvSpPr>
        <dsp:cNvPr id="0" name=""/>
        <dsp:cNvSpPr/>
      </dsp:nvSpPr>
      <dsp:spPr>
        <a:xfrm rot="19457599">
          <a:off x="6394483" y="3302639"/>
          <a:ext cx="771287" cy="32124"/>
        </a:xfrm>
        <a:custGeom>
          <a:avLst/>
          <a:gdLst/>
          <a:ahLst/>
          <a:cxnLst/>
          <a:rect l="0" t="0" r="0" b="0"/>
          <a:pathLst>
            <a:path>
              <a:moveTo>
                <a:pt x="0" y="16062"/>
              </a:moveTo>
              <a:lnTo>
                <a:pt x="771287" y="160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o-NO" sz="500" kern="1200"/>
        </a:p>
      </dsp:txBody>
      <dsp:txXfrm>
        <a:off x="6760844" y="3299419"/>
        <a:ext cx="38564" cy="38564"/>
      </dsp:txXfrm>
    </dsp:sp>
    <dsp:sp modelId="{3DEDABDA-1E97-4951-B0F9-B57077C9B249}">
      <dsp:nvSpPr>
        <dsp:cNvPr id="0" name=""/>
        <dsp:cNvSpPr/>
      </dsp:nvSpPr>
      <dsp:spPr>
        <a:xfrm>
          <a:off x="7093275" y="2702190"/>
          <a:ext cx="1565742" cy="7828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nb-NO" sz="1500" kern="1200"/>
            <a:t>Inntekt norske turister</a:t>
          </a:r>
          <a:endParaRPr lang="no-NO" sz="1500" kern="1200"/>
        </a:p>
      </dsp:txBody>
      <dsp:txXfrm>
        <a:off x="7116205" y="2725120"/>
        <a:ext cx="1519882" cy="737011"/>
      </dsp:txXfrm>
    </dsp:sp>
    <dsp:sp modelId="{93326C92-61E8-4C76-B5BC-D53391E15990}">
      <dsp:nvSpPr>
        <dsp:cNvPr id="0" name=""/>
        <dsp:cNvSpPr/>
      </dsp:nvSpPr>
      <dsp:spPr>
        <a:xfrm rot="2142401">
          <a:off x="6394483" y="3752790"/>
          <a:ext cx="771287" cy="32124"/>
        </a:xfrm>
        <a:custGeom>
          <a:avLst/>
          <a:gdLst/>
          <a:ahLst/>
          <a:cxnLst/>
          <a:rect l="0" t="0" r="0" b="0"/>
          <a:pathLst>
            <a:path>
              <a:moveTo>
                <a:pt x="0" y="16062"/>
              </a:moveTo>
              <a:lnTo>
                <a:pt x="771287" y="160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o-NO" sz="500" kern="1200"/>
        </a:p>
      </dsp:txBody>
      <dsp:txXfrm>
        <a:off x="6760844" y="3749570"/>
        <a:ext cx="38564" cy="38564"/>
      </dsp:txXfrm>
    </dsp:sp>
    <dsp:sp modelId="{AB29FBCA-959C-4339-BB34-EA2C418970D8}">
      <dsp:nvSpPr>
        <dsp:cNvPr id="0" name=""/>
        <dsp:cNvSpPr/>
      </dsp:nvSpPr>
      <dsp:spPr>
        <a:xfrm>
          <a:off x="7093275" y="3602492"/>
          <a:ext cx="1565742" cy="7828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nb-NO" sz="1500" kern="1200"/>
            <a:t>Inntekt utenlandske turister</a:t>
          </a:r>
          <a:endParaRPr lang="no-NO" sz="1500" kern="1200"/>
        </a:p>
      </dsp:txBody>
      <dsp:txXfrm>
        <a:off x="7116205" y="3625422"/>
        <a:ext cx="1519882" cy="737011"/>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CAF5EE8B-19FA-47D0-92AA-7CB8CE002BA9}" type="datetimeFigureOut">
              <a:rPr lang="nb-NO" smtClean="0"/>
              <a:t>28.11.2021</a:t>
            </a:fld>
            <a:endParaRPr lang="nb-NO"/>
          </a:p>
        </p:txBody>
      </p:sp>
      <p:sp>
        <p:nvSpPr>
          <p:cNvPr id="4" name="Plassholder for lysbilde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D92EE4C7-1596-421C-B2E7-884AE66155F7}" type="slidenum">
              <a:rPr lang="nb-NO" smtClean="0"/>
              <a:t>‹#›</a:t>
            </a:fld>
            <a:endParaRPr lang="nb-NO"/>
          </a:p>
        </p:txBody>
      </p:sp>
    </p:spTree>
    <p:extLst>
      <p:ext uri="{BB962C8B-B14F-4D97-AF65-F5344CB8AC3E}">
        <p14:creationId xmlns:p14="http://schemas.microsoft.com/office/powerpoint/2010/main" val="235358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resse.enova.no/pressreleases/enovastoette-til-15-hydrogenprosjekt-i-maritim-transport-3130758"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Jeg har lyst til å begynne med å takke for at vi får anledningen til å presentere</a:t>
            </a:r>
            <a:r>
              <a:rPr lang="nb-NO" baseline="0"/>
              <a:t> og gå dypere inn i næringslivet i regionen og med en gjennomgang av </a:t>
            </a:r>
            <a:r>
              <a:rPr lang="nb-NO" baseline="0" err="1"/>
              <a:t>BRKrs</a:t>
            </a:r>
            <a:r>
              <a:rPr lang="nb-NO" baseline="0"/>
              <a:t>.</a:t>
            </a:r>
          </a:p>
          <a:p>
            <a:r>
              <a:rPr lang="nb-NO" baseline="0"/>
              <a:t>Vi vet at dere har masse kunnskap om næringene og regionen, men synes allikevel det kan være greit å begynne med en liten introduksjon.</a:t>
            </a:r>
            <a:endParaRPr lang="nb-NO"/>
          </a:p>
        </p:txBody>
      </p:sp>
      <p:sp>
        <p:nvSpPr>
          <p:cNvPr id="4" name="Plassholder for lysbildenummer 3"/>
          <p:cNvSpPr>
            <a:spLocks noGrp="1"/>
          </p:cNvSpPr>
          <p:nvPr>
            <p:ph type="sldNum" sz="quarter" idx="10"/>
          </p:nvPr>
        </p:nvSpPr>
        <p:spPr/>
        <p:txBody>
          <a:bodyPr/>
          <a:lstStyle/>
          <a:p>
            <a:fld id="{D92EE4C7-1596-421C-B2E7-884AE66155F7}" type="slidenum">
              <a:rPr lang="nb-NO" smtClean="0"/>
              <a:t>1</a:t>
            </a:fld>
            <a:endParaRPr lang="nb-NO"/>
          </a:p>
        </p:txBody>
      </p:sp>
    </p:spTree>
    <p:extLst>
      <p:ext uri="{BB962C8B-B14F-4D97-AF65-F5344CB8AC3E}">
        <p14:creationId xmlns:p14="http://schemas.microsoft.com/office/powerpoint/2010/main" val="567237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Teknologikompetansen og videreforedling må videreutvikles og støttes</a:t>
            </a:r>
          </a:p>
          <a:p>
            <a:endParaRPr lang="nb-NO"/>
          </a:p>
          <a:p>
            <a:endParaRPr lang="nb-NO"/>
          </a:p>
          <a:p>
            <a:endParaRPr lang="nb-NO"/>
          </a:p>
          <a:p>
            <a:r>
              <a:rPr lang="nb-NO"/>
              <a:t>Elkem er og blir en motor i regionen. Det samme gjelder flere bedrifter store prosessindustribedrifter i regionen. Disse må vi heie på og tilrettelegge for. Men viktigst av alt er satsingen på teknologikompetansen i regionen. Vi er regionen for anvendt teknologi. </a:t>
            </a:r>
            <a:endParaRPr lang="no-NO"/>
          </a:p>
        </p:txBody>
      </p:sp>
      <p:sp>
        <p:nvSpPr>
          <p:cNvPr id="4" name="Plassholder for lysbildenummer 3"/>
          <p:cNvSpPr>
            <a:spLocks noGrp="1"/>
          </p:cNvSpPr>
          <p:nvPr>
            <p:ph type="sldNum" sz="quarter" idx="5"/>
          </p:nvPr>
        </p:nvSpPr>
        <p:spPr/>
        <p:txBody>
          <a:bodyPr/>
          <a:lstStyle/>
          <a:p>
            <a:fld id="{D92EE4C7-1596-421C-B2E7-884AE66155F7}" type="slidenum">
              <a:rPr lang="nb-NO" smtClean="0"/>
              <a:t>10</a:t>
            </a:fld>
            <a:endParaRPr lang="nb-NO"/>
          </a:p>
        </p:txBody>
      </p:sp>
    </p:spTree>
    <p:extLst>
      <p:ext uri="{BB962C8B-B14F-4D97-AF65-F5344CB8AC3E}">
        <p14:creationId xmlns:p14="http://schemas.microsoft.com/office/powerpoint/2010/main" val="421778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Kjempespennende muligheter i det grønne. </a:t>
            </a:r>
            <a:r>
              <a:rPr lang="nb-NO" dirty="0" err="1"/>
              <a:t>Biozin</a:t>
            </a:r>
            <a:r>
              <a:rPr lang="nb-NO" dirty="0"/>
              <a:t> er et slikt eksempel, hvis de lykkes med å bryte ned cellulosen.</a:t>
            </a:r>
            <a:endParaRPr lang="no-NO" dirty="0"/>
          </a:p>
        </p:txBody>
      </p:sp>
      <p:sp>
        <p:nvSpPr>
          <p:cNvPr id="4" name="Plassholder for lysbildenummer 3"/>
          <p:cNvSpPr>
            <a:spLocks noGrp="1"/>
          </p:cNvSpPr>
          <p:nvPr>
            <p:ph type="sldNum" sz="quarter" idx="5"/>
          </p:nvPr>
        </p:nvSpPr>
        <p:spPr/>
        <p:txBody>
          <a:bodyPr/>
          <a:lstStyle/>
          <a:p>
            <a:fld id="{D92EE4C7-1596-421C-B2E7-884AE66155F7}" type="slidenum">
              <a:rPr lang="nb-NO" smtClean="0"/>
              <a:t>11</a:t>
            </a:fld>
            <a:endParaRPr lang="nb-NO"/>
          </a:p>
        </p:txBody>
      </p:sp>
    </p:spTree>
    <p:extLst>
      <p:ext uri="{BB962C8B-B14F-4D97-AF65-F5344CB8AC3E}">
        <p14:creationId xmlns:p14="http://schemas.microsoft.com/office/powerpoint/2010/main" val="2771165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Forutsetninger for et bredere samspill. </a:t>
            </a:r>
          </a:p>
          <a:p>
            <a:r>
              <a:rPr lang="nb-NO"/>
              <a:t>Ikke en ”tredje oppgave”, men en integrert del av utdanning og forskning</a:t>
            </a:r>
          </a:p>
          <a:p>
            <a:r>
              <a:rPr lang="nb-NO"/>
              <a:t>Ikke kun en sak for ”ildsjeler”, men et institusjonelt ansvar</a:t>
            </a:r>
          </a:p>
          <a:p>
            <a:r>
              <a:rPr lang="nb-NO"/>
              <a:t>Ikke diskvalifiserende akademisk, men en aktivitet med vitenskapelige og karrieremessige potensialer </a:t>
            </a:r>
          </a:p>
          <a:p>
            <a:r>
              <a:rPr lang="nb-NO"/>
              <a:t>Ikke kortsiktige og fragmenterte tiltak, men langsiktig og sammenhengende innsats</a:t>
            </a:r>
          </a:p>
          <a:p>
            <a:endParaRPr lang="no-NO"/>
          </a:p>
        </p:txBody>
      </p:sp>
      <p:sp>
        <p:nvSpPr>
          <p:cNvPr id="4" name="Plassholder for lysbildenummer 3"/>
          <p:cNvSpPr>
            <a:spLocks noGrp="1"/>
          </p:cNvSpPr>
          <p:nvPr>
            <p:ph type="sldNum" sz="quarter" idx="5"/>
          </p:nvPr>
        </p:nvSpPr>
        <p:spPr/>
        <p:txBody>
          <a:bodyPr/>
          <a:lstStyle/>
          <a:p>
            <a:fld id="{D92EE4C7-1596-421C-B2E7-884AE66155F7}" type="slidenum">
              <a:rPr lang="nb-NO" smtClean="0"/>
              <a:t>12</a:t>
            </a:fld>
            <a:endParaRPr lang="nb-NO"/>
          </a:p>
        </p:txBody>
      </p:sp>
    </p:spTree>
    <p:extLst>
      <p:ext uri="{BB962C8B-B14F-4D97-AF65-F5344CB8AC3E}">
        <p14:creationId xmlns:p14="http://schemas.microsoft.com/office/powerpoint/2010/main" val="363852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Hvordan bevarer vi arbeidsplasser innen handel og samtidig ivaretar bysentrum i mindre sentral strøk</a:t>
            </a:r>
          </a:p>
          <a:p>
            <a:endParaRPr lang="no-NO" dirty="0"/>
          </a:p>
        </p:txBody>
      </p:sp>
      <p:sp>
        <p:nvSpPr>
          <p:cNvPr id="4" name="Plassholder for lysbildenummer 3"/>
          <p:cNvSpPr>
            <a:spLocks noGrp="1"/>
          </p:cNvSpPr>
          <p:nvPr>
            <p:ph type="sldNum" sz="quarter" idx="5"/>
          </p:nvPr>
        </p:nvSpPr>
        <p:spPr/>
        <p:txBody>
          <a:bodyPr/>
          <a:lstStyle/>
          <a:p>
            <a:fld id="{D92EE4C7-1596-421C-B2E7-884AE66155F7}" type="slidenum">
              <a:rPr lang="nb-NO" smtClean="0"/>
              <a:t>13</a:t>
            </a:fld>
            <a:endParaRPr lang="nb-NO"/>
          </a:p>
        </p:txBody>
      </p:sp>
    </p:spTree>
    <p:extLst>
      <p:ext uri="{BB962C8B-B14F-4D97-AF65-F5344CB8AC3E}">
        <p14:creationId xmlns:p14="http://schemas.microsoft.com/office/powerpoint/2010/main" val="3087545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Jeg skal ikke gå mer inn på det her i dag, men </a:t>
            </a:r>
            <a:r>
              <a:rPr lang="nb-NO" err="1"/>
              <a:t>havrommet</a:t>
            </a:r>
            <a:r>
              <a:rPr lang="nb-NO"/>
              <a:t> er et område med flere muligheter for kystkommunene</a:t>
            </a:r>
            <a:endParaRPr lang="no-NO"/>
          </a:p>
        </p:txBody>
      </p:sp>
      <p:sp>
        <p:nvSpPr>
          <p:cNvPr id="4" name="Plassholder for lysbildenummer 3"/>
          <p:cNvSpPr>
            <a:spLocks noGrp="1"/>
          </p:cNvSpPr>
          <p:nvPr>
            <p:ph type="sldNum" sz="quarter" idx="5"/>
          </p:nvPr>
        </p:nvSpPr>
        <p:spPr/>
        <p:txBody>
          <a:bodyPr/>
          <a:lstStyle/>
          <a:p>
            <a:fld id="{D92EE4C7-1596-421C-B2E7-884AE66155F7}" type="slidenum">
              <a:rPr lang="nb-NO" smtClean="0"/>
              <a:t>14</a:t>
            </a:fld>
            <a:endParaRPr lang="nb-NO"/>
          </a:p>
        </p:txBody>
      </p:sp>
    </p:spTree>
    <p:extLst>
      <p:ext uri="{BB962C8B-B14F-4D97-AF65-F5344CB8AC3E}">
        <p14:creationId xmlns:p14="http://schemas.microsoft.com/office/powerpoint/2010/main" val="884312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Når jeg presenterer regionen i utlandet så er det slik. Det er </a:t>
            </a:r>
            <a:endParaRPr lang="no-NO" dirty="0"/>
          </a:p>
        </p:txBody>
      </p:sp>
      <p:sp>
        <p:nvSpPr>
          <p:cNvPr id="4" name="Plassholder for lysbildenummer 3"/>
          <p:cNvSpPr>
            <a:spLocks noGrp="1"/>
          </p:cNvSpPr>
          <p:nvPr>
            <p:ph type="sldNum" sz="quarter" idx="5"/>
          </p:nvPr>
        </p:nvSpPr>
        <p:spPr/>
        <p:txBody>
          <a:bodyPr/>
          <a:lstStyle/>
          <a:p>
            <a:fld id="{D92EE4C7-1596-421C-B2E7-884AE66155F7}" type="slidenum">
              <a:rPr lang="nb-NO" smtClean="0"/>
              <a:t>15</a:t>
            </a:fld>
            <a:endParaRPr lang="nb-NO"/>
          </a:p>
        </p:txBody>
      </p:sp>
    </p:spTree>
    <p:extLst>
      <p:ext uri="{BB962C8B-B14F-4D97-AF65-F5344CB8AC3E}">
        <p14:creationId xmlns:p14="http://schemas.microsoft.com/office/powerpoint/2010/main" val="2996132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Vi har noe energi. Vi har masse energi og teknologikompetanse. Den bør vi videreutvikle og skape nye former for fornybar energiproduksjon. Et eksempel kan være havvind, men sol er ikke nødvendigvis helt borte det heller.  Spesielt ikke når vi ser på hvordan solceller blir laget.</a:t>
            </a:r>
            <a:endParaRPr lang="no-NO"/>
          </a:p>
        </p:txBody>
      </p:sp>
      <p:sp>
        <p:nvSpPr>
          <p:cNvPr id="4" name="Plassholder for lysbildenummer 3"/>
          <p:cNvSpPr>
            <a:spLocks noGrp="1"/>
          </p:cNvSpPr>
          <p:nvPr>
            <p:ph type="sldNum" sz="quarter" idx="5"/>
          </p:nvPr>
        </p:nvSpPr>
        <p:spPr/>
        <p:txBody>
          <a:bodyPr/>
          <a:lstStyle/>
          <a:p>
            <a:fld id="{D92EE4C7-1596-421C-B2E7-884AE66155F7}" type="slidenum">
              <a:rPr lang="nb-NO" smtClean="0"/>
              <a:t>16</a:t>
            </a:fld>
            <a:endParaRPr lang="nb-NO"/>
          </a:p>
        </p:txBody>
      </p:sp>
    </p:spTree>
    <p:extLst>
      <p:ext uri="{BB962C8B-B14F-4D97-AF65-F5344CB8AC3E}">
        <p14:creationId xmlns:p14="http://schemas.microsoft.com/office/powerpoint/2010/main" val="1638435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Agder fylke har satt som mål å bli landets første helelektriske region, og mange kommuner har ambisiøse målsetninger. I Kristiansand ønsker vi å redusere utslippene med 80% i løpet av de neste ti årene. Det stiller krav til leveranser nå.</a:t>
            </a:r>
          </a:p>
          <a:p>
            <a:r>
              <a:rPr lang="nb-NO" dirty="0"/>
              <a:t>Nullutslipp og elektrifisering vil kreve nye løsninger. Spesielt innenfor tungtransport og maritim transport.  Men det gir også muligheter, da mye av dette utvikles nå, og togene går nå. Batterier, hydrogen og ammoniakk er eksempler på løsninger som er i fart. </a:t>
            </a:r>
          </a:p>
          <a:p>
            <a:endParaRPr lang="nb-NO" dirty="0"/>
          </a:p>
          <a:p>
            <a:endParaRPr lang="nb-NO" dirty="0"/>
          </a:p>
          <a:p>
            <a:pPr marL="285750" indent="-285750">
              <a:buFont typeface="Arial" panose="020B0604020202020204" pitchFamily="34" charset="0"/>
              <a:buChar char="•"/>
            </a:pPr>
            <a:r>
              <a:rPr lang="nb-NO" sz="1200" dirty="0"/>
              <a:t>Kristiansand  og Arendal har fått et av 15 forprosjekter på hydrogen, gjennom </a:t>
            </a:r>
            <a:r>
              <a:rPr lang="nb-NO" sz="1200" dirty="0" err="1"/>
              <a:t>Glencore</a:t>
            </a:r>
            <a:r>
              <a:rPr lang="nb-NO" sz="1200" dirty="0"/>
              <a:t> sitt hydrogenfabrikk prosjekt. </a:t>
            </a:r>
            <a:r>
              <a:rPr lang="nb-NO" sz="1200" dirty="0">
                <a:hlinkClick r:id="rId3"/>
              </a:rPr>
              <a:t>https://presse.enova.no/pressreleases/enovastoette-til-15-hydrogenprosjekt-i-maritim-transport-3130758</a:t>
            </a:r>
            <a:br>
              <a:rPr lang="nb-NO" sz="1200" dirty="0"/>
            </a:br>
            <a:endParaRPr lang="nb-NO" sz="1200" dirty="0">
              <a:ea typeface="Open Sans"/>
              <a:cs typeface="Open Sans"/>
            </a:endParaRPr>
          </a:p>
          <a:p>
            <a:pPr marL="285750" indent="-285750">
              <a:buFont typeface="Arial" panose="020B0604020202020204" pitchFamily="34" charset="0"/>
              <a:buChar char="•"/>
            </a:pPr>
            <a:r>
              <a:rPr lang="nb-NO" sz="1200" dirty="0"/>
              <a:t>Det skal videre etableres 5 nasjonale hydrogenknutepunkt for maritim og tungtransport i Norge. </a:t>
            </a:r>
            <a:br>
              <a:rPr lang="nb-NO" sz="1200" dirty="0"/>
            </a:br>
            <a:endParaRPr lang="nb-NO" sz="1200" dirty="0"/>
          </a:p>
          <a:p>
            <a:pPr marL="285750" indent="-285750">
              <a:buFont typeface="Arial" panose="020B0604020202020204" pitchFamily="34" charset="0"/>
              <a:buChar char="•"/>
            </a:pPr>
            <a:r>
              <a:rPr lang="nb-NO" sz="1200" dirty="0"/>
              <a:t>Nytt nasjonalt hydrogen selskap – til Kristiansand?</a:t>
            </a:r>
            <a:endParaRPr lang="no-NO" sz="1200" dirty="0"/>
          </a:p>
          <a:p>
            <a:endParaRPr lang="nb-NO" dirty="0"/>
          </a:p>
          <a:p>
            <a:endParaRPr lang="nb-NO" dirty="0"/>
          </a:p>
          <a:p>
            <a:endParaRPr lang="nb-NO" dirty="0"/>
          </a:p>
          <a:p>
            <a:r>
              <a:rPr lang="nb-NO" dirty="0"/>
              <a:t>Er vi på toget, eller står vi på perrongen fornøyd med en vogn som er satt igjen.</a:t>
            </a:r>
            <a:endParaRPr lang="no-NO" dirty="0"/>
          </a:p>
        </p:txBody>
      </p:sp>
      <p:sp>
        <p:nvSpPr>
          <p:cNvPr id="4" name="Plassholder for lysbildenummer 3"/>
          <p:cNvSpPr>
            <a:spLocks noGrp="1"/>
          </p:cNvSpPr>
          <p:nvPr>
            <p:ph type="sldNum" sz="quarter" idx="5"/>
          </p:nvPr>
        </p:nvSpPr>
        <p:spPr/>
        <p:txBody>
          <a:bodyPr/>
          <a:lstStyle/>
          <a:p>
            <a:fld id="{D92EE4C7-1596-421C-B2E7-884AE66155F7}" type="slidenum">
              <a:rPr lang="nb-NO" smtClean="0"/>
              <a:t>17</a:t>
            </a:fld>
            <a:endParaRPr lang="nb-NO"/>
          </a:p>
        </p:txBody>
      </p:sp>
    </p:spTree>
    <p:extLst>
      <p:ext uri="{BB962C8B-B14F-4D97-AF65-F5344CB8AC3E}">
        <p14:creationId xmlns:p14="http://schemas.microsoft.com/office/powerpoint/2010/main" val="1659600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Kan vi bidra til at den første internasjonale fergelinjen som går på hydrogen går fra Agder og Kristiansand?</a:t>
            </a:r>
          </a:p>
          <a:p>
            <a:r>
              <a:rPr lang="nb-NO"/>
              <a:t>Det krever både samarbeid, visjon, synlighet og mot</a:t>
            </a:r>
            <a:endParaRPr lang="no-NO"/>
          </a:p>
        </p:txBody>
      </p:sp>
      <p:sp>
        <p:nvSpPr>
          <p:cNvPr id="4" name="Plassholder for lysbildenummer 3"/>
          <p:cNvSpPr>
            <a:spLocks noGrp="1"/>
          </p:cNvSpPr>
          <p:nvPr>
            <p:ph type="sldNum" sz="quarter" idx="5"/>
          </p:nvPr>
        </p:nvSpPr>
        <p:spPr/>
        <p:txBody>
          <a:bodyPr/>
          <a:lstStyle/>
          <a:p>
            <a:fld id="{D92EE4C7-1596-421C-B2E7-884AE66155F7}" type="slidenum">
              <a:rPr lang="nb-NO" smtClean="0"/>
              <a:t>18</a:t>
            </a:fld>
            <a:endParaRPr lang="nb-NO"/>
          </a:p>
        </p:txBody>
      </p:sp>
    </p:spTree>
    <p:extLst>
      <p:ext uri="{BB962C8B-B14F-4D97-AF65-F5344CB8AC3E}">
        <p14:creationId xmlns:p14="http://schemas.microsoft.com/office/powerpoint/2010/main" val="142640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hjelper ikke med 7 TW overskudd, uten tilgang. Hvordan får vi tilgang på stikkontakter i regionen, slik at regionen kan bruke energioverskuddet sitt til energiforedling, verdiskaping og arbeidsplasser. Dette vil kreve offentlig tilrettelegging</a:t>
            </a:r>
            <a:endParaRPr lang="no-NO" dirty="0"/>
          </a:p>
        </p:txBody>
      </p:sp>
      <p:sp>
        <p:nvSpPr>
          <p:cNvPr id="4" name="Plassholder for lysbildenummer 3"/>
          <p:cNvSpPr>
            <a:spLocks noGrp="1"/>
          </p:cNvSpPr>
          <p:nvPr>
            <p:ph type="sldNum" sz="quarter" idx="5"/>
          </p:nvPr>
        </p:nvSpPr>
        <p:spPr/>
        <p:txBody>
          <a:bodyPr/>
          <a:lstStyle/>
          <a:p>
            <a:fld id="{D92EE4C7-1596-421C-B2E7-884AE66155F7}" type="slidenum">
              <a:rPr lang="nb-NO" smtClean="0"/>
              <a:t>19</a:t>
            </a:fld>
            <a:endParaRPr lang="nb-NO"/>
          </a:p>
        </p:txBody>
      </p:sp>
    </p:spTree>
    <p:extLst>
      <p:ext uri="{BB962C8B-B14F-4D97-AF65-F5344CB8AC3E}">
        <p14:creationId xmlns:p14="http://schemas.microsoft.com/office/powerpoint/2010/main" val="4209942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Kristiansandsregionen har en felles strategisk</a:t>
            </a:r>
            <a:r>
              <a:rPr lang="nb-NO" baseline="0"/>
              <a:t> næringsplan som er vedtatt av de syv knutepunktkommunene høsten 2014, som for øyeblikket er 5, og har en handlingsplan som vi håper blir vedtatt i desember.</a:t>
            </a:r>
          </a:p>
          <a:p>
            <a:endParaRPr lang="nb-NO"/>
          </a:p>
          <a:p>
            <a:r>
              <a:rPr lang="nb-NO"/>
              <a:t>Arbeidet vi gjør skal selvsagt støtte oppunder de eksisterende næringsplanene. </a:t>
            </a:r>
            <a:br>
              <a:rPr lang="nb-NO"/>
            </a:br>
            <a:endParaRPr lang="nb-NO" baseline="0"/>
          </a:p>
          <a:p>
            <a:r>
              <a:rPr lang="nb-NO" baseline="0"/>
              <a:t>Visjonen gir kommunene noe å strekke seg etter, og vi jobber alle mot ett felles mål om høy vekst sammenliknet med andre storbyregioner. </a:t>
            </a:r>
          </a:p>
          <a:p>
            <a:endParaRPr lang="nb-NO" baseline="0"/>
          </a:p>
          <a:p>
            <a:r>
              <a:rPr lang="nb-NO" baseline="0"/>
              <a:t>Vi har ett tett bo- og arbeidsmarked og det er ikke poeng å konkurrere mot nabokommunen på enkeltområder. Derfor står regionen sammen og sammenlikner oss med våre reelle konkurrenter, når det kommer til kampen om arbeidskraft og virksomheter, som er landets øvrige storbyregioner. </a:t>
            </a:r>
          </a:p>
          <a:p>
            <a:endParaRPr lang="nb-NO" baseline="0"/>
          </a:p>
          <a:p>
            <a:r>
              <a:rPr lang="nb-NO" baseline="0"/>
              <a:t>Strategisk næringsplan har fire satsinger: </a:t>
            </a:r>
          </a:p>
          <a:p>
            <a:r>
              <a:rPr lang="nb-NO" baseline="0"/>
              <a:t>Regionen skal være en vekstkraftig </a:t>
            </a:r>
            <a:r>
              <a:rPr lang="nb-NO" b="1" baseline="0"/>
              <a:t>kompetanse</a:t>
            </a:r>
            <a:r>
              <a:rPr lang="nb-NO" baseline="0"/>
              <a:t>region, og skal være blant Norges mest </a:t>
            </a:r>
            <a:r>
              <a:rPr lang="nb-NO" b="1" baseline="0"/>
              <a:t>innovativ</a:t>
            </a:r>
            <a:r>
              <a:rPr lang="nb-NO" baseline="0"/>
              <a:t>e. Regionen skal være </a:t>
            </a:r>
            <a:r>
              <a:rPr lang="nb-NO" b="1" baseline="0"/>
              <a:t>attraktiv</a:t>
            </a:r>
            <a:r>
              <a:rPr lang="nb-NO" baseline="0"/>
              <a:t> for bedrifter, befolkning og besøkende.  </a:t>
            </a:r>
            <a:r>
              <a:rPr lang="nb-NO" b="1" baseline="0"/>
              <a:t>Internasjonalt</a:t>
            </a:r>
            <a:r>
              <a:rPr lang="nb-NO" baseline="0"/>
              <a:t> samarbeid bidrar til økt verdiskaping i Kristiansandsregion. </a:t>
            </a:r>
            <a:endParaRPr lang="nb-NO"/>
          </a:p>
        </p:txBody>
      </p:sp>
      <p:sp>
        <p:nvSpPr>
          <p:cNvPr id="4" name="Plassholder for lysbildenummer 3"/>
          <p:cNvSpPr>
            <a:spLocks noGrp="1"/>
          </p:cNvSpPr>
          <p:nvPr>
            <p:ph type="sldNum" sz="quarter" idx="10"/>
          </p:nvPr>
        </p:nvSpPr>
        <p:spPr/>
        <p:txBody>
          <a:bodyPr/>
          <a:lstStyle/>
          <a:p>
            <a:fld id="{9A55C387-D3E5-420E-A827-0DDD132DB9AE}" type="slidenum">
              <a:rPr lang="nb-NO" smtClean="0"/>
              <a:t>2</a:t>
            </a:fld>
            <a:endParaRPr lang="nb-NO"/>
          </a:p>
        </p:txBody>
      </p:sp>
    </p:spTree>
    <p:extLst>
      <p:ext uri="{BB962C8B-B14F-4D97-AF65-F5344CB8AC3E}">
        <p14:creationId xmlns:p14="http://schemas.microsoft.com/office/powerpoint/2010/main" val="3182462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Når Vestlandet </a:t>
            </a:r>
            <a:r>
              <a:rPr lang="nb-NO" dirty="0"/>
              <a:t>mangler strøm så slår de på stortromma og får nasjonale medier med seg. </a:t>
            </a:r>
          </a:p>
          <a:p>
            <a:endParaRPr lang="nb-NO" dirty="0"/>
          </a:p>
          <a:p>
            <a:r>
              <a:rPr lang="nb-NO" dirty="0"/>
              <a:t>Sikter du på 1 plass blir du dårligst topp 3, sikter du på topp 10, blir du fort blant de 100. </a:t>
            </a:r>
          </a:p>
          <a:p>
            <a:r>
              <a:rPr lang="nb-NO" dirty="0"/>
              <a:t>Kan vi løfte frem regionen rundt energi, energiforedling og AI?</a:t>
            </a:r>
            <a:endParaRPr lang="no-NO" dirty="0"/>
          </a:p>
        </p:txBody>
      </p:sp>
      <p:sp>
        <p:nvSpPr>
          <p:cNvPr id="4" name="Plassholder for lysbildenummer 3"/>
          <p:cNvSpPr>
            <a:spLocks noGrp="1"/>
          </p:cNvSpPr>
          <p:nvPr>
            <p:ph type="sldNum" sz="quarter" idx="5"/>
          </p:nvPr>
        </p:nvSpPr>
        <p:spPr/>
        <p:txBody>
          <a:bodyPr/>
          <a:lstStyle/>
          <a:p>
            <a:fld id="{D92EE4C7-1596-421C-B2E7-884AE66155F7}" type="slidenum">
              <a:rPr lang="nb-NO" smtClean="0"/>
              <a:t>20</a:t>
            </a:fld>
            <a:endParaRPr lang="nb-NO"/>
          </a:p>
        </p:txBody>
      </p:sp>
    </p:spTree>
    <p:extLst>
      <p:ext uri="{BB962C8B-B14F-4D97-AF65-F5344CB8AC3E}">
        <p14:creationId xmlns:p14="http://schemas.microsoft.com/office/powerpoint/2010/main" val="1985668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Samskaping</a:t>
            </a:r>
            <a:r>
              <a:rPr lang="nb-NO" dirty="0"/>
              <a:t> på sitt beste</a:t>
            </a:r>
            <a:endParaRPr lang="no-NO" dirty="0"/>
          </a:p>
        </p:txBody>
      </p:sp>
      <p:sp>
        <p:nvSpPr>
          <p:cNvPr id="4" name="Plassholder for lysbildenummer 3"/>
          <p:cNvSpPr>
            <a:spLocks noGrp="1"/>
          </p:cNvSpPr>
          <p:nvPr>
            <p:ph type="sldNum" sz="quarter" idx="5"/>
          </p:nvPr>
        </p:nvSpPr>
        <p:spPr/>
        <p:txBody>
          <a:bodyPr/>
          <a:lstStyle/>
          <a:p>
            <a:fld id="{D92EE4C7-1596-421C-B2E7-884AE66155F7}" type="slidenum">
              <a:rPr lang="nb-NO" smtClean="0"/>
              <a:t>23</a:t>
            </a:fld>
            <a:endParaRPr lang="nb-NO"/>
          </a:p>
        </p:txBody>
      </p:sp>
    </p:spTree>
    <p:extLst>
      <p:ext uri="{BB962C8B-B14F-4D97-AF65-F5344CB8AC3E}">
        <p14:creationId xmlns:p14="http://schemas.microsoft.com/office/powerpoint/2010/main" val="1751771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For min del handler dette om å skape vekst og nye arbeidsplasser i Agder gjennom å skape vinn </a:t>
            </a:r>
            <a:r>
              <a:rPr lang="nb-NO" err="1"/>
              <a:t>vinn</a:t>
            </a:r>
            <a:r>
              <a:rPr lang="nb-NO"/>
              <a:t> situasjoner, gjennom resultatorientert grenseløst samarbeid i Agder.</a:t>
            </a:r>
            <a:endParaRPr lang="no-NO"/>
          </a:p>
        </p:txBody>
      </p:sp>
      <p:sp>
        <p:nvSpPr>
          <p:cNvPr id="4" name="Plassholder for lysbildenummer 3"/>
          <p:cNvSpPr>
            <a:spLocks noGrp="1"/>
          </p:cNvSpPr>
          <p:nvPr>
            <p:ph type="sldNum" sz="quarter" idx="5"/>
          </p:nvPr>
        </p:nvSpPr>
        <p:spPr/>
        <p:txBody>
          <a:bodyPr/>
          <a:lstStyle/>
          <a:p>
            <a:fld id="{D92EE4C7-1596-421C-B2E7-884AE66155F7}" type="slidenum">
              <a:rPr lang="nb-NO" smtClean="0"/>
              <a:t>24</a:t>
            </a:fld>
            <a:endParaRPr lang="nb-NO"/>
          </a:p>
        </p:txBody>
      </p:sp>
    </p:spTree>
    <p:extLst>
      <p:ext uri="{BB962C8B-B14F-4D97-AF65-F5344CB8AC3E}">
        <p14:creationId xmlns:p14="http://schemas.microsoft.com/office/powerpoint/2010/main" val="1111389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900"/>
          </a:p>
        </p:txBody>
      </p:sp>
      <p:sp>
        <p:nvSpPr>
          <p:cNvPr id="4" name="Plassholder for lysbildenummer 3"/>
          <p:cNvSpPr>
            <a:spLocks noGrp="1"/>
          </p:cNvSpPr>
          <p:nvPr>
            <p:ph type="sldNum" sz="quarter" idx="10"/>
          </p:nvPr>
        </p:nvSpPr>
        <p:spPr/>
        <p:txBody>
          <a:bodyPr/>
          <a:lstStyle/>
          <a:p>
            <a:fld id="{AD571D82-1321-4AA8-8C3D-85E6DCFE0F7A}" type="slidenum">
              <a:rPr lang="nb-NO" smtClean="0"/>
              <a:t>3</a:t>
            </a:fld>
            <a:endParaRPr lang="nb-NO"/>
          </a:p>
        </p:txBody>
      </p:sp>
    </p:spTree>
    <p:extLst>
      <p:ext uri="{BB962C8B-B14F-4D97-AF65-F5344CB8AC3E}">
        <p14:creationId xmlns:p14="http://schemas.microsoft.com/office/powerpoint/2010/main" val="10088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B5581768-4750-450C-B202-2BED032540E7}" type="slidenum">
              <a:rPr lang="nb-NO" smtClean="0"/>
              <a:t>4</a:t>
            </a:fld>
            <a:endParaRPr lang="nb-NO"/>
          </a:p>
        </p:txBody>
      </p:sp>
    </p:spTree>
    <p:extLst>
      <p:ext uri="{BB962C8B-B14F-4D97-AF65-F5344CB8AC3E}">
        <p14:creationId xmlns:p14="http://schemas.microsoft.com/office/powerpoint/2010/main" val="3504018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dirty="0">
                <a:solidFill>
                  <a:schemeClr val="tx1"/>
                </a:solidFill>
                <a:effectLst/>
                <a:latin typeface="+mn-lt"/>
                <a:ea typeface="+mn-ea"/>
                <a:cs typeface="+mn-cs"/>
              </a:rPr>
              <a:t>Få land er så avhengig av handel med andre land som Norge. Vi er en liten, åpen økonomi, som har alt å vinne på åpne handelskanaler og tette relasjoner med våre handelspartnere i verden. Hva krever det å ha vekst i en kommune? </a:t>
            </a:r>
            <a:r>
              <a:rPr lang="nb-NO" dirty="0"/>
              <a:t>Privat eksporterende næringsliv er viktig for sysselsetting og verdiskaping i en kommune eller en region.</a:t>
            </a:r>
            <a:endParaRPr lang="no-NO" dirty="0"/>
          </a:p>
        </p:txBody>
      </p:sp>
      <p:sp>
        <p:nvSpPr>
          <p:cNvPr id="4" name="Plassholder for lysbildenummer 3"/>
          <p:cNvSpPr>
            <a:spLocks noGrp="1"/>
          </p:cNvSpPr>
          <p:nvPr>
            <p:ph type="sldNum" sz="quarter" idx="5"/>
          </p:nvPr>
        </p:nvSpPr>
        <p:spPr/>
        <p:txBody>
          <a:bodyPr/>
          <a:lstStyle/>
          <a:p>
            <a:fld id="{D92EE4C7-1596-421C-B2E7-884AE66155F7}" type="slidenum">
              <a:rPr lang="nb-NO" smtClean="0"/>
              <a:t>5</a:t>
            </a:fld>
            <a:endParaRPr lang="nb-NO"/>
          </a:p>
        </p:txBody>
      </p:sp>
    </p:spTree>
    <p:extLst>
      <p:ext uri="{BB962C8B-B14F-4D97-AF65-F5344CB8AC3E}">
        <p14:creationId xmlns:p14="http://schemas.microsoft.com/office/powerpoint/2010/main" val="1186221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Da har jeg fått den utfordrende oppgaven å si noe om « </a:t>
            </a:r>
            <a:r>
              <a:rPr lang="nb-NO" sz="1200" kern="1200" dirty="0">
                <a:solidFill>
                  <a:schemeClr val="tx1"/>
                </a:solidFill>
                <a:effectLst/>
                <a:latin typeface="+mn-lt"/>
                <a:ea typeface="+mn-ea"/>
                <a:cs typeface="+mn-cs"/>
              </a:rPr>
              <a:t>Hva er de viktigste mulighetene du ser, som næringsutvikler, på regionens vegne? Kort, presist – og visjonært.»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Skal man si noe om fremtidens muligheter kan det også være lurt å kikke litt bakover. Hva har brakt oss hit i dag? Har dette endret seg nå? Hva betyr det for fremtiden? Hva er det Agder har i dag – Kan dette videreutvikles? Hva må vi skape av nye ting.</a:t>
            </a:r>
            <a:endParaRPr lang="no-NO" sz="1200" kern="1200" dirty="0">
              <a:solidFill>
                <a:schemeClr val="tx1"/>
              </a:solidFill>
              <a:effectLst/>
              <a:latin typeface="+mn-lt"/>
              <a:ea typeface="+mn-ea"/>
              <a:cs typeface="+mn-cs"/>
            </a:endParaRPr>
          </a:p>
          <a:p>
            <a:endParaRPr lang="no-NO" dirty="0"/>
          </a:p>
        </p:txBody>
      </p:sp>
      <p:sp>
        <p:nvSpPr>
          <p:cNvPr id="4" name="Plassholder for lysbildenummer 3"/>
          <p:cNvSpPr>
            <a:spLocks noGrp="1"/>
          </p:cNvSpPr>
          <p:nvPr>
            <p:ph type="sldNum" sz="quarter" idx="5"/>
          </p:nvPr>
        </p:nvSpPr>
        <p:spPr/>
        <p:txBody>
          <a:bodyPr/>
          <a:lstStyle/>
          <a:p>
            <a:fld id="{D92EE4C7-1596-421C-B2E7-884AE66155F7}" type="slidenum">
              <a:rPr lang="nb-NO" smtClean="0"/>
              <a:t>6</a:t>
            </a:fld>
            <a:endParaRPr lang="nb-NO"/>
          </a:p>
        </p:txBody>
      </p:sp>
    </p:spTree>
    <p:extLst>
      <p:ext uri="{BB962C8B-B14F-4D97-AF65-F5344CB8AC3E}">
        <p14:creationId xmlns:p14="http://schemas.microsoft.com/office/powerpoint/2010/main" val="447763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Oljen vil fortsatt være en viktig driver for økonomien vår, men i Agder er det teknologien som rår og ikke selve oljesalget.</a:t>
            </a:r>
          </a:p>
          <a:p>
            <a:endParaRPr lang="nb-NO"/>
          </a:p>
          <a:p>
            <a:r>
              <a:rPr lang="nb-NO" sz="1200" b="0" i="0" kern="1200">
                <a:solidFill>
                  <a:schemeClr val="tx1"/>
                </a:solidFill>
                <a:effectLst/>
                <a:latin typeface="+mn-lt"/>
                <a:ea typeface="+mn-ea"/>
                <a:cs typeface="+mn-cs"/>
              </a:rPr>
              <a:t>Inkluderer ikke leverandørindustri (Kilde: Nasjonalbudsjettet 2022)</a:t>
            </a:r>
            <a:endParaRPr lang="no-NO"/>
          </a:p>
        </p:txBody>
      </p:sp>
      <p:sp>
        <p:nvSpPr>
          <p:cNvPr id="4" name="Plassholder for lysbildenummer 3"/>
          <p:cNvSpPr>
            <a:spLocks noGrp="1"/>
          </p:cNvSpPr>
          <p:nvPr>
            <p:ph type="sldNum" sz="quarter" idx="5"/>
          </p:nvPr>
        </p:nvSpPr>
        <p:spPr/>
        <p:txBody>
          <a:bodyPr/>
          <a:lstStyle/>
          <a:p>
            <a:fld id="{D92EE4C7-1596-421C-B2E7-884AE66155F7}" type="slidenum">
              <a:rPr lang="nb-NO" smtClean="0"/>
              <a:t>7</a:t>
            </a:fld>
            <a:endParaRPr lang="nb-NO"/>
          </a:p>
        </p:txBody>
      </p:sp>
    </p:spTree>
    <p:extLst>
      <p:ext uri="{BB962C8B-B14F-4D97-AF65-F5344CB8AC3E}">
        <p14:creationId xmlns:p14="http://schemas.microsoft.com/office/powerpoint/2010/main" val="3320974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Videreutvikle salgskompetanse til handelskompetanse</a:t>
            </a:r>
            <a:endParaRPr lang="no-NO"/>
          </a:p>
        </p:txBody>
      </p:sp>
      <p:sp>
        <p:nvSpPr>
          <p:cNvPr id="4" name="Plassholder for lysbildenummer 3"/>
          <p:cNvSpPr>
            <a:spLocks noGrp="1"/>
          </p:cNvSpPr>
          <p:nvPr>
            <p:ph type="sldNum" sz="quarter" idx="5"/>
          </p:nvPr>
        </p:nvSpPr>
        <p:spPr/>
        <p:txBody>
          <a:bodyPr/>
          <a:lstStyle/>
          <a:p>
            <a:fld id="{D92EE4C7-1596-421C-B2E7-884AE66155F7}" type="slidenum">
              <a:rPr lang="nb-NO" smtClean="0"/>
              <a:t>8</a:t>
            </a:fld>
            <a:endParaRPr lang="nb-NO"/>
          </a:p>
        </p:txBody>
      </p:sp>
    </p:spTree>
    <p:extLst>
      <p:ext uri="{BB962C8B-B14F-4D97-AF65-F5344CB8AC3E}">
        <p14:creationId xmlns:p14="http://schemas.microsoft.com/office/powerpoint/2010/main" val="3061561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Hvorfor sier jeg dette. Jo fordi hvert ledd av foredling i alle bransjer tilfører verdiskaping og arbeidsplasser. Til og med </a:t>
            </a:r>
            <a:r>
              <a:rPr lang="nb-NO" dirty="0" err="1"/>
              <a:t>ehandel</a:t>
            </a:r>
            <a:r>
              <a:rPr lang="nb-NO" dirty="0"/>
              <a:t> må i dag regnes som </a:t>
            </a:r>
            <a:r>
              <a:rPr lang="nb-NO" dirty="0" err="1"/>
              <a:t>verdisskaping</a:t>
            </a:r>
            <a:r>
              <a:rPr lang="nb-NO" dirty="0"/>
              <a:t> i Norge, da </a:t>
            </a:r>
            <a:r>
              <a:rPr lang="nb-NO" dirty="0" err="1"/>
              <a:t>erastatningen</a:t>
            </a:r>
            <a:r>
              <a:rPr lang="nb-NO" dirty="0"/>
              <a:t> vil være </a:t>
            </a:r>
            <a:r>
              <a:rPr lang="nb-NO" dirty="0" err="1"/>
              <a:t>ehandel</a:t>
            </a:r>
            <a:r>
              <a:rPr lang="nb-NO" dirty="0"/>
              <a:t> fra andre land som gir null verdiskaping i Norge.</a:t>
            </a:r>
            <a:endParaRPr lang="no-NO" dirty="0"/>
          </a:p>
        </p:txBody>
      </p:sp>
      <p:sp>
        <p:nvSpPr>
          <p:cNvPr id="4" name="Plassholder for lysbildenummer 3"/>
          <p:cNvSpPr>
            <a:spLocks noGrp="1"/>
          </p:cNvSpPr>
          <p:nvPr>
            <p:ph type="sldNum" sz="quarter" idx="5"/>
          </p:nvPr>
        </p:nvSpPr>
        <p:spPr/>
        <p:txBody>
          <a:bodyPr/>
          <a:lstStyle/>
          <a:p>
            <a:fld id="{D92EE4C7-1596-421C-B2E7-884AE66155F7}" type="slidenum">
              <a:rPr lang="nb-NO" smtClean="0"/>
              <a:t>9</a:t>
            </a:fld>
            <a:endParaRPr lang="nb-NO"/>
          </a:p>
        </p:txBody>
      </p:sp>
    </p:spTree>
    <p:extLst>
      <p:ext uri="{BB962C8B-B14F-4D97-AF65-F5344CB8AC3E}">
        <p14:creationId xmlns:p14="http://schemas.microsoft.com/office/powerpoint/2010/main" val="35214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ldekkende s/hv bilde hvit logo">
    <p:spTree>
      <p:nvGrpSpPr>
        <p:cNvPr id="1" name=""/>
        <p:cNvGrpSpPr/>
        <p:nvPr/>
      </p:nvGrpSpPr>
      <p:grpSpPr>
        <a:xfrm>
          <a:off x="0" y="0"/>
          <a:ext cx="0" cy="0"/>
          <a:chOff x="0" y="0"/>
          <a:chExt cx="0" cy="0"/>
        </a:xfrm>
      </p:grpSpPr>
      <p:sp>
        <p:nvSpPr>
          <p:cNvPr id="10" name="Plassholder for bilde 9"/>
          <p:cNvSpPr>
            <a:spLocks noGrp="1"/>
          </p:cNvSpPr>
          <p:nvPr>
            <p:ph type="pic" sz="quarter" idx="11"/>
          </p:nvPr>
        </p:nvSpPr>
        <p:spPr>
          <a:xfrm>
            <a:off x="0" y="0"/>
            <a:ext cx="12192000" cy="6858000"/>
          </a:xfrm>
          <a:pattFill prst="pct20">
            <a:fgClr>
              <a:schemeClr val="accent1"/>
            </a:fgClr>
            <a:bgClr>
              <a:schemeClr val="bg1"/>
            </a:bgClr>
          </a:pattFill>
        </p:spPr>
        <p:txBody>
          <a:bodyPr/>
          <a:lstStyle/>
          <a:p>
            <a:r>
              <a:rPr lang="nb-NO"/>
              <a:t>Klikk ikonet for å legge til et bilde</a:t>
            </a:r>
          </a:p>
        </p:txBody>
      </p:sp>
      <p:sp>
        <p:nvSpPr>
          <p:cNvPr id="16" name="Plassholder for bilde 15"/>
          <p:cNvSpPr>
            <a:spLocks noGrp="1" noChangeAspect="1"/>
          </p:cNvSpPr>
          <p:nvPr>
            <p:ph type="pic" sz="quarter" idx="12" hasCustomPrompt="1"/>
          </p:nvPr>
        </p:nvSpPr>
        <p:spPr>
          <a:xfrm>
            <a:off x="10800000" y="360000"/>
            <a:ext cx="824400" cy="417058"/>
          </a:xfrm>
        </p:spPr>
        <p:txBody>
          <a:bodyPr>
            <a:noAutofit/>
          </a:bodyPr>
          <a:lstStyle>
            <a:lvl1pPr marL="0" indent="0" algn="ctr">
              <a:buNone/>
              <a:defRPr sz="1200" baseline="0"/>
            </a:lvl1pPr>
          </a:lstStyle>
          <a:p>
            <a:r>
              <a:rPr lang="nb-NO"/>
              <a:t>Sett inn s/</a:t>
            </a:r>
            <a:r>
              <a:rPr lang="nb-NO" err="1"/>
              <a:t>hv</a:t>
            </a:r>
            <a:r>
              <a:rPr lang="nb-NO"/>
              <a:t> logo</a:t>
            </a:r>
          </a:p>
        </p:txBody>
      </p:sp>
      <p:sp>
        <p:nvSpPr>
          <p:cNvPr id="18" name="Plassholder for innhold 17"/>
          <p:cNvSpPr>
            <a:spLocks noGrp="1"/>
          </p:cNvSpPr>
          <p:nvPr>
            <p:ph sz="quarter" idx="13" hasCustomPrompt="1"/>
          </p:nvPr>
        </p:nvSpPr>
        <p:spPr>
          <a:xfrm>
            <a:off x="1290205" y="4021571"/>
            <a:ext cx="5011036" cy="876011"/>
          </a:xfrm>
          <a:solidFill>
            <a:schemeClr val="tx1"/>
          </a:solidFill>
        </p:spPr>
        <p:txBody>
          <a:bodyPr/>
          <a:lstStyle>
            <a:lvl1pPr marL="0" indent="0">
              <a:buNone/>
              <a:defRPr baseline="0">
                <a:ln w="41275" cmpd="sng">
                  <a:noFill/>
                </a:ln>
                <a:solidFill>
                  <a:schemeClr val="bg1"/>
                </a:solidFill>
              </a:defRPr>
            </a:lvl1pPr>
          </a:lstStyle>
          <a:p>
            <a:pPr lvl="0"/>
            <a:r>
              <a:rPr lang="nb-NO"/>
              <a:t>Skriv tekst som skal i blå ramme</a:t>
            </a:r>
          </a:p>
        </p:txBody>
      </p:sp>
    </p:spTree>
    <p:extLst>
      <p:ext uri="{BB962C8B-B14F-4D97-AF65-F5344CB8AC3E}">
        <p14:creationId xmlns:p14="http://schemas.microsoft.com/office/powerpoint/2010/main" val="36037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s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69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sp>
        <p:nvSpPr>
          <p:cNvPr id="10" name="Rektangel 9"/>
          <p:cNvSpPr/>
          <p:nvPr userDrawn="1"/>
        </p:nvSpPr>
        <p:spPr>
          <a:xfrm>
            <a:off x="1" y="0"/>
            <a:ext cx="12192000" cy="6857999"/>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91440" bIns="45720" numCol="1" spcCol="0" rtlCol="0" fromWordArt="0" anchor="ctr" anchorCtr="0" forceAA="0" compatLnSpc="1">
            <a:prstTxWarp prst="textNoShape">
              <a:avLst/>
            </a:prstTxWarp>
            <a:noAutofit/>
          </a:bodyPr>
          <a:lstStyle/>
          <a:p>
            <a:pPr algn="ctr"/>
            <a:endParaRPr lang="nb-NO"/>
          </a:p>
        </p:txBody>
      </p:sp>
      <p:sp>
        <p:nvSpPr>
          <p:cNvPr id="5" name="Plassholder for tekst 4"/>
          <p:cNvSpPr>
            <a:spLocks noGrp="1"/>
          </p:cNvSpPr>
          <p:nvPr>
            <p:ph type="body" sz="quarter" idx="10" hasCustomPrompt="1"/>
          </p:nvPr>
        </p:nvSpPr>
        <p:spPr>
          <a:xfrm>
            <a:off x="616461" y="3605787"/>
            <a:ext cx="2936875" cy="557213"/>
          </a:xfrm>
        </p:spPr>
        <p:txBody>
          <a:bodyPr lIns="0">
            <a:noAutofit/>
          </a:bodyPr>
          <a:lstStyle>
            <a:lvl1pPr marL="0" indent="0">
              <a:buNone/>
              <a:defRPr sz="1400" b="1" baseline="0">
                <a:latin typeface="Arial" panose="020B0604020202020204" pitchFamily="34" charset="0"/>
                <a:ea typeface="Open Sans Light" panose="020B0306030504020204" pitchFamily="34" charset="0"/>
                <a:cs typeface="Arial" panose="020B0604020202020204" pitchFamily="34" charset="0"/>
              </a:defRPr>
            </a:lvl1pPr>
          </a:lstStyle>
          <a:p>
            <a:pPr lvl="0"/>
            <a:r>
              <a:rPr lang="nb-NO"/>
              <a:t>Skriv inn sted/formål</a:t>
            </a:r>
          </a:p>
        </p:txBody>
      </p:sp>
      <p:sp>
        <p:nvSpPr>
          <p:cNvPr id="6" name="Rektangel 5"/>
          <p:cNvSpPr/>
          <p:nvPr userDrawn="1"/>
        </p:nvSpPr>
        <p:spPr>
          <a:xfrm>
            <a:off x="551610" y="3054486"/>
            <a:ext cx="2936875" cy="635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r>
              <a:rPr lang="nb-NO" sz="1400">
                <a:latin typeface="Arial" panose="020B0604020202020204" pitchFamily="34" charset="0"/>
                <a:ea typeface="Open Sans Light" panose="020B0306030504020204" pitchFamily="34" charset="0"/>
                <a:cs typeface="Arial" panose="020B0604020202020204" pitchFamily="34" charset="0"/>
              </a:rPr>
              <a:t>Business</a:t>
            </a:r>
            <a:r>
              <a:rPr lang="nb-NO" sz="1400" baseline="0">
                <a:latin typeface="Arial" panose="020B0604020202020204" pitchFamily="34" charset="0"/>
                <a:ea typeface="Open Sans Light" panose="020B0306030504020204" pitchFamily="34" charset="0"/>
                <a:cs typeface="Arial" panose="020B0604020202020204" pitchFamily="34" charset="0"/>
              </a:rPr>
              <a:t> Region Kristiansand</a:t>
            </a:r>
          </a:p>
          <a:p>
            <a:pPr algn="l"/>
            <a:r>
              <a:rPr lang="nb-NO" sz="1400" baseline="0">
                <a:latin typeface="Arial" panose="020B0604020202020204" pitchFamily="34" charset="0"/>
                <a:ea typeface="Open Sans Light" panose="020B0306030504020204" pitchFamily="34" charset="0"/>
                <a:cs typeface="Arial" panose="020B0604020202020204" pitchFamily="34" charset="0"/>
              </a:rPr>
              <a:t>Presentasjon</a:t>
            </a:r>
            <a:endParaRPr lang="nb-NO" sz="1400">
              <a:latin typeface="Arial" panose="020B0604020202020204" pitchFamily="34" charset="0"/>
              <a:ea typeface="Open Sans Light" panose="020B0306030504020204" pitchFamily="34" charset="0"/>
              <a:cs typeface="Arial" panose="020B0604020202020204" pitchFamily="34" charset="0"/>
            </a:endParaRPr>
          </a:p>
        </p:txBody>
      </p:sp>
      <p:sp>
        <p:nvSpPr>
          <p:cNvPr id="8" name="Plassholder for tekst 7"/>
          <p:cNvSpPr>
            <a:spLocks noGrp="1"/>
          </p:cNvSpPr>
          <p:nvPr>
            <p:ph type="body" sz="quarter" idx="11" hasCustomPrompt="1"/>
          </p:nvPr>
        </p:nvSpPr>
        <p:spPr>
          <a:xfrm>
            <a:off x="6180306" y="2540000"/>
            <a:ext cx="3832698" cy="2414739"/>
          </a:xfrm>
        </p:spPr>
        <p:txBody>
          <a:bodyPr>
            <a:normAutofit/>
          </a:bodyPr>
          <a:lstStyle>
            <a:lvl1pPr marL="0" indent="0">
              <a:buNone/>
              <a:defRPr sz="32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Skriv inn tittel på foredrag</a:t>
            </a:r>
          </a:p>
        </p:txBody>
      </p:sp>
      <p:pic>
        <p:nvPicPr>
          <p:cNvPr id="3" name="Bild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1048" y="956449"/>
            <a:ext cx="2515107" cy="1307253"/>
          </a:xfrm>
          <a:prstGeom prst="rect">
            <a:avLst/>
          </a:prstGeom>
        </p:spPr>
      </p:pic>
      <p:pic>
        <p:nvPicPr>
          <p:cNvPr id="2" name="Bild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6803369">
            <a:off x="-289354" y="3451343"/>
            <a:ext cx="10009666" cy="478324"/>
          </a:xfrm>
          <a:prstGeom prst="rect">
            <a:avLst/>
          </a:prstGeom>
          <a:effectLst>
            <a:outerShdw blurRad="50800" dist="50800" dir="5400000" algn="ctr" rotWithShape="0">
              <a:srgbClr val="000000">
                <a:alpha val="12000"/>
              </a:srgbClr>
            </a:outerShdw>
          </a:effectLst>
        </p:spPr>
      </p:pic>
    </p:spTree>
    <p:extLst>
      <p:ext uri="{BB962C8B-B14F-4D97-AF65-F5344CB8AC3E}">
        <p14:creationId xmlns:p14="http://schemas.microsoft.com/office/powerpoint/2010/main" val="46544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ilde m tekststolpe">
    <p:bg>
      <p:bgPr>
        <a:solidFill>
          <a:schemeClr val="bg1"/>
        </a:soli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0"/>
          </p:nvPr>
        </p:nvSpPr>
        <p:spPr>
          <a:xfrm>
            <a:off x="0" y="0"/>
            <a:ext cx="8109528" cy="6858000"/>
          </a:xfrm>
          <a:ln w="41275">
            <a:noFill/>
          </a:ln>
          <a:effectLst>
            <a:innerShdw blurRad="203200" dist="762000" dir="3000000">
              <a:schemeClr val="tx2">
                <a:alpha val="46000"/>
              </a:schemeClr>
            </a:innerShdw>
          </a:effectLst>
        </p:spPr>
        <p:txBody>
          <a:bodyPr/>
          <a:lstStyle>
            <a:lvl1pPr marL="0" indent="0">
              <a:buNone/>
              <a:defRPr/>
            </a:lvl1pPr>
          </a:lstStyle>
          <a:p>
            <a:r>
              <a:rPr lang="nb-NO"/>
              <a:t>Klikk ikonet for å legge til et bilde</a:t>
            </a:r>
          </a:p>
        </p:txBody>
      </p:sp>
      <p:sp>
        <p:nvSpPr>
          <p:cNvPr id="9" name="Plassholder for tekst 8"/>
          <p:cNvSpPr>
            <a:spLocks noGrp="1"/>
          </p:cNvSpPr>
          <p:nvPr>
            <p:ph type="body" sz="quarter" idx="13"/>
          </p:nvPr>
        </p:nvSpPr>
        <p:spPr>
          <a:xfrm>
            <a:off x="8478124" y="1901364"/>
            <a:ext cx="3082774" cy="4252789"/>
          </a:xfrm>
        </p:spPr>
        <p:txBody>
          <a:bodyPr lIns="0">
            <a:normAutofit/>
          </a:bodyPr>
          <a:lstStyle>
            <a:lvl1pPr marL="0" indent="0">
              <a:buNone/>
              <a:defRPr sz="2000">
                <a:latin typeface="Arial" panose="020B0604020202020204" pitchFamily="34" charset="0"/>
                <a:ea typeface="Open Sans Light" panose="020B0306030504020204" pitchFamily="34" charset="0"/>
                <a:cs typeface="Arial" panose="020B0604020202020204" pitchFamily="34" charset="0"/>
              </a:defRPr>
            </a:lvl1pPr>
          </a:lstStyle>
          <a:p>
            <a:pPr lvl="0"/>
            <a:r>
              <a:rPr lang="nb-NO"/>
              <a:t>Rediger tekststiler i malen</a:t>
            </a:r>
          </a:p>
        </p:txBody>
      </p:sp>
      <p:pic>
        <p:nvPicPr>
          <p:cNvPr id="6" name="Bild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0001" y="359999"/>
            <a:ext cx="824225" cy="428400"/>
          </a:xfrm>
          <a:prstGeom prst="rect">
            <a:avLst/>
          </a:prstGeom>
        </p:spPr>
      </p:pic>
    </p:spTree>
    <p:extLst>
      <p:ext uri="{BB962C8B-B14F-4D97-AF65-F5344CB8AC3E}">
        <p14:creationId xmlns:p14="http://schemas.microsoft.com/office/powerpoint/2010/main" val="303708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og skråbilde">
    <p:bg>
      <p:bgPr>
        <a:solidFill>
          <a:schemeClr val="bg1"/>
        </a:solidFill>
        <a:effectLst/>
      </p:bgPr>
    </p:bg>
    <p:spTree>
      <p:nvGrpSpPr>
        <p:cNvPr id="1" name=""/>
        <p:cNvGrpSpPr/>
        <p:nvPr/>
      </p:nvGrpSpPr>
      <p:grpSpPr>
        <a:xfrm>
          <a:off x="0" y="0"/>
          <a:ext cx="0" cy="0"/>
          <a:chOff x="0" y="0"/>
          <a:chExt cx="0" cy="0"/>
        </a:xfrm>
      </p:grpSpPr>
      <p:pic>
        <p:nvPicPr>
          <p:cNvPr id="2" name="Bild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6301" y="312703"/>
            <a:ext cx="944597" cy="530710"/>
          </a:xfrm>
          <a:prstGeom prst="rect">
            <a:avLst/>
          </a:prstGeom>
        </p:spPr>
      </p:pic>
      <p:sp>
        <p:nvSpPr>
          <p:cNvPr id="5" name="Plassholder for tekst 6"/>
          <p:cNvSpPr>
            <a:spLocks noGrp="1"/>
          </p:cNvSpPr>
          <p:nvPr>
            <p:ph type="body" sz="quarter" idx="14" hasCustomPrompt="1"/>
          </p:nvPr>
        </p:nvSpPr>
        <p:spPr>
          <a:xfrm>
            <a:off x="453957" y="655956"/>
            <a:ext cx="6800731" cy="425870"/>
          </a:xfrm>
        </p:spPr>
        <p:txBody>
          <a:bodyPr/>
          <a:lstStyle>
            <a:lvl1pPr marL="0" indent="0">
              <a:buNone/>
              <a:defRPr baseline="0"/>
            </a:lvl1pPr>
          </a:lstStyle>
          <a:p>
            <a:pPr lvl="0"/>
            <a:r>
              <a:rPr lang="nb-NO"/>
              <a:t>/SKRIV INN TITTEL (start med /)</a:t>
            </a:r>
          </a:p>
        </p:txBody>
      </p:sp>
      <p:sp>
        <p:nvSpPr>
          <p:cNvPr id="10" name="Plassholder for tekst 8"/>
          <p:cNvSpPr>
            <a:spLocks noGrp="1"/>
          </p:cNvSpPr>
          <p:nvPr>
            <p:ph type="body" sz="quarter" idx="15" hasCustomPrompt="1"/>
          </p:nvPr>
        </p:nvSpPr>
        <p:spPr>
          <a:xfrm>
            <a:off x="453957" y="1851404"/>
            <a:ext cx="3969641" cy="2504027"/>
          </a:xfrm>
        </p:spPr>
        <p:txBody>
          <a:bodyPr lIns="0">
            <a:normAutofit/>
          </a:bodyPr>
          <a:lstStyle>
            <a:lvl1pPr marL="285750" indent="-285750">
              <a:lnSpc>
                <a:spcPts val="1700"/>
              </a:lnSpc>
              <a:buFont typeface="Arial" panose="020B0604020202020204" pitchFamily="34" charset="0"/>
              <a:buChar char="•"/>
              <a:defRPr sz="2000" b="0" baseline="0">
                <a:latin typeface="Arial" panose="020B0604020202020204" pitchFamily="34" charset="0"/>
                <a:ea typeface="Open Sans Light" panose="020B0306030504020204" pitchFamily="34" charset="0"/>
                <a:cs typeface="Arial" panose="020B0604020202020204" pitchFamily="34" charset="0"/>
              </a:defRPr>
            </a:lvl1pPr>
          </a:lstStyle>
          <a:p>
            <a:r>
              <a:rPr lang="nb-NO" err="1"/>
              <a:t>Tekstpunkter</a:t>
            </a:r>
            <a:endParaRPr lang="nb-NO"/>
          </a:p>
          <a:p>
            <a:endParaRPr lang="nb-NO"/>
          </a:p>
          <a:p>
            <a:endParaRPr lang="nb-NO"/>
          </a:p>
          <a:p>
            <a:endParaRPr lang="nb-NO"/>
          </a:p>
          <a:p>
            <a:endParaRPr lang="nb-NO"/>
          </a:p>
        </p:txBody>
      </p:sp>
      <p:sp>
        <p:nvSpPr>
          <p:cNvPr id="8" name="Plassholder for bilde 7"/>
          <p:cNvSpPr>
            <a:spLocks noGrp="1"/>
          </p:cNvSpPr>
          <p:nvPr>
            <p:ph type="pic" sz="quarter" idx="10"/>
          </p:nvPr>
        </p:nvSpPr>
        <p:spPr>
          <a:xfrm>
            <a:off x="4165083" y="-24938"/>
            <a:ext cx="8026917" cy="6882938"/>
          </a:xfrm>
          <a:custGeom>
            <a:avLst/>
            <a:gdLst>
              <a:gd name="connsiteX0" fmla="*/ 0 w 8065827"/>
              <a:gd name="connsiteY0" fmla="*/ 0 h 6858000"/>
              <a:gd name="connsiteX1" fmla="*/ 8065827 w 8065827"/>
              <a:gd name="connsiteY1" fmla="*/ 0 h 6858000"/>
              <a:gd name="connsiteX2" fmla="*/ 8065827 w 8065827"/>
              <a:gd name="connsiteY2" fmla="*/ 6858000 h 6858000"/>
              <a:gd name="connsiteX3" fmla="*/ 0 w 8065827"/>
              <a:gd name="connsiteY3" fmla="*/ 6858000 h 6858000"/>
              <a:gd name="connsiteX4" fmla="*/ 0 w 8065827"/>
              <a:gd name="connsiteY4" fmla="*/ 0 h 6858000"/>
              <a:gd name="connsiteX0" fmla="*/ 4433687 w 8065827"/>
              <a:gd name="connsiteY0" fmla="*/ 3035193 h 6858000"/>
              <a:gd name="connsiteX1" fmla="*/ 8065827 w 8065827"/>
              <a:gd name="connsiteY1" fmla="*/ 0 h 6858000"/>
              <a:gd name="connsiteX2" fmla="*/ 8065827 w 8065827"/>
              <a:gd name="connsiteY2" fmla="*/ 6858000 h 6858000"/>
              <a:gd name="connsiteX3" fmla="*/ 0 w 8065827"/>
              <a:gd name="connsiteY3" fmla="*/ 6858000 h 6858000"/>
              <a:gd name="connsiteX4" fmla="*/ 4433687 w 8065827"/>
              <a:gd name="connsiteY4" fmla="*/ 3035193 h 6858000"/>
              <a:gd name="connsiteX0" fmla="*/ 5248194 w 8065827"/>
              <a:gd name="connsiteY0" fmla="*/ 2335946 h 6858000"/>
              <a:gd name="connsiteX1" fmla="*/ 8065827 w 8065827"/>
              <a:gd name="connsiteY1" fmla="*/ 0 h 6858000"/>
              <a:gd name="connsiteX2" fmla="*/ 8065827 w 8065827"/>
              <a:gd name="connsiteY2" fmla="*/ 6858000 h 6858000"/>
              <a:gd name="connsiteX3" fmla="*/ 0 w 8065827"/>
              <a:gd name="connsiteY3" fmla="*/ 6858000 h 6858000"/>
              <a:gd name="connsiteX4" fmla="*/ 5248194 w 8065827"/>
              <a:gd name="connsiteY4" fmla="*/ 2335946 h 6858000"/>
              <a:gd name="connsiteX0" fmla="*/ 4472107 w 8065827"/>
              <a:gd name="connsiteY0" fmla="*/ 7684 h 6858000"/>
              <a:gd name="connsiteX1" fmla="*/ 8065827 w 8065827"/>
              <a:gd name="connsiteY1" fmla="*/ 0 h 6858000"/>
              <a:gd name="connsiteX2" fmla="*/ 8065827 w 8065827"/>
              <a:gd name="connsiteY2" fmla="*/ 6858000 h 6858000"/>
              <a:gd name="connsiteX3" fmla="*/ 0 w 8065827"/>
              <a:gd name="connsiteY3" fmla="*/ 6858000 h 6858000"/>
              <a:gd name="connsiteX4" fmla="*/ 4472107 w 8065827"/>
              <a:gd name="connsiteY4" fmla="*/ 7684 h 6858000"/>
              <a:gd name="connsiteX0" fmla="*/ 3334870 w 8065827"/>
              <a:gd name="connsiteY0" fmla="*/ 23052 h 6858000"/>
              <a:gd name="connsiteX1" fmla="*/ 8065827 w 8065827"/>
              <a:gd name="connsiteY1" fmla="*/ 0 h 6858000"/>
              <a:gd name="connsiteX2" fmla="*/ 8065827 w 8065827"/>
              <a:gd name="connsiteY2" fmla="*/ 6858000 h 6858000"/>
              <a:gd name="connsiteX3" fmla="*/ 0 w 8065827"/>
              <a:gd name="connsiteY3" fmla="*/ 6858000 h 6858000"/>
              <a:gd name="connsiteX4" fmla="*/ 3334870 w 8065827"/>
              <a:gd name="connsiteY4" fmla="*/ 23052 h 6858000"/>
              <a:gd name="connsiteX0" fmla="*/ 3159773 w 8065827"/>
              <a:gd name="connsiteY0" fmla="*/ 0 h 6912487"/>
              <a:gd name="connsiteX1" fmla="*/ 8065827 w 8065827"/>
              <a:gd name="connsiteY1" fmla="*/ 54487 h 6912487"/>
              <a:gd name="connsiteX2" fmla="*/ 8065827 w 8065827"/>
              <a:gd name="connsiteY2" fmla="*/ 6912487 h 6912487"/>
              <a:gd name="connsiteX3" fmla="*/ 0 w 8065827"/>
              <a:gd name="connsiteY3" fmla="*/ 6912487 h 6912487"/>
              <a:gd name="connsiteX4" fmla="*/ 3159773 w 8065827"/>
              <a:gd name="connsiteY4" fmla="*/ 0 h 6912487"/>
              <a:gd name="connsiteX0" fmla="*/ 3120863 w 8026917"/>
              <a:gd name="connsiteY0" fmla="*/ 0 h 6912487"/>
              <a:gd name="connsiteX1" fmla="*/ 8026917 w 8026917"/>
              <a:gd name="connsiteY1" fmla="*/ 54487 h 6912487"/>
              <a:gd name="connsiteX2" fmla="*/ 8026917 w 8026917"/>
              <a:gd name="connsiteY2" fmla="*/ 6912487 h 6912487"/>
              <a:gd name="connsiteX3" fmla="*/ 0 w 8026917"/>
              <a:gd name="connsiteY3" fmla="*/ 6912487 h 6912487"/>
              <a:gd name="connsiteX4" fmla="*/ 3120863 w 8026917"/>
              <a:gd name="connsiteY4" fmla="*/ 0 h 6912487"/>
              <a:gd name="connsiteX0" fmla="*/ 3017102 w 8026917"/>
              <a:gd name="connsiteY0" fmla="*/ 35976 h 6858000"/>
              <a:gd name="connsiteX1" fmla="*/ 8026917 w 8026917"/>
              <a:gd name="connsiteY1" fmla="*/ 0 h 6858000"/>
              <a:gd name="connsiteX2" fmla="*/ 8026917 w 8026917"/>
              <a:gd name="connsiteY2" fmla="*/ 6858000 h 6858000"/>
              <a:gd name="connsiteX3" fmla="*/ 0 w 8026917"/>
              <a:gd name="connsiteY3" fmla="*/ 6858000 h 6858000"/>
              <a:gd name="connsiteX4" fmla="*/ 3017102 w 8026917"/>
              <a:gd name="connsiteY4" fmla="*/ 35976 h 6858000"/>
              <a:gd name="connsiteX0" fmla="*/ 3017102 w 8026917"/>
              <a:gd name="connsiteY0" fmla="*/ 29515 h 6858000"/>
              <a:gd name="connsiteX1" fmla="*/ 8026917 w 8026917"/>
              <a:gd name="connsiteY1" fmla="*/ 0 h 6858000"/>
              <a:gd name="connsiteX2" fmla="*/ 8026917 w 8026917"/>
              <a:gd name="connsiteY2" fmla="*/ 6858000 h 6858000"/>
              <a:gd name="connsiteX3" fmla="*/ 0 w 8026917"/>
              <a:gd name="connsiteY3" fmla="*/ 6858000 h 6858000"/>
              <a:gd name="connsiteX4" fmla="*/ 3017102 w 8026917"/>
              <a:gd name="connsiteY4" fmla="*/ 29515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6917" h="6858000">
                <a:moveTo>
                  <a:pt x="3017102" y="29515"/>
                </a:moveTo>
                <a:lnTo>
                  <a:pt x="8026917" y="0"/>
                </a:lnTo>
                <a:lnTo>
                  <a:pt x="8026917" y="6858000"/>
                </a:lnTo>
                <a:lnTo>
                  <a:pt x="0" y="6858000"/>
                </a:lnTo>
                <a:lnTo>
                  <a:pt x="3017102" y="29515"/>
                </a:lnTo>
                <a:close/>
              </a:path>
            </a:pathLst>
          </a:custGeom>
          <a:pattFill prst="pct20">
            <a:fgClr>
              <a:schemeClr val="accent1"/>
            </a:fgClr>
            <a:bgClr>
              <a:schemeClr val="bg1"/>
            </a:bgClr>
          </a:pattFill>
          <a:ln w="41275">
            <a:noFill/>
          </a:ln>
          <a:effectLst/>
        </p:spPr>
        <p:txBody>
          <a:bodyPr/>
          <a:lstStyle>
            <a:lvl1pPr marL="0" indent="0">
              <a:buNone/>
              <a:defRPr/>
            </a:lvl1pPr>
          </a:lstStyle>
          <a:p>
            <a:r>
              <a:rPr lang="nb-NO"/>
              <a:t>Klikk ikonet for å legge til et bilde</a:t>
            </a:r>
          </a:p>
        </p:txBody>
      </p:sp>
      <p:sp>
        <p:nvSpPr>
          <p:cNvPr id="14" name="Plassholder for bilde 15"/>
          <p:cNvSpPr>
            <a:spLocks noGrp="1" noChangeAspect="1"/>
          </p:cNvSpPr>
          <p:nvPr>
            <p:ph type="pic" sz="quarter" idx="12" hasCustomPrompt="1"/>
          </p:nvPr>
        </p:nvSpPr>
        <p:spPr>
          <a:xfrm>
            <a:off x="10800000" y="360000"/>
            <a:ext cx="824400" cy="417058"/>
          </a:xfrm>
        </p:spPr>
        <p:txBody>
          <a:bodyPr>
            <a:noAutofit/>
          </a:bodyPr>
          <a:lstStyle>
            <a:lvl1pPr marL="0" indent="0" algn="ctr">
              <a:buNone/>
              <a:defRPr sz="1200" baseline="0"/>
            </a:lvl1pPr>
          </a:lstStyle>
          <a:p>
            <a:r>
              <a:rPr lang="nb-NO"/>
              <a:t>Sett inn s/</a:t>
            </a:r>
            <a:r>
              <a:rPr lang="nb-NO" err="1"/>
              <a:t>hv</a:t>
            </a:r>
            <a:r>
              <a:rPr lang="nb-NO"/>
              <a:t> logo</a:t>
            </a:r>
          </a:p>
        </p:txBody>
      </p:sp>
    </p:spTree>
    <p:extLst>
      <p:ext uri="{BB962C8B-B14F-4D97-AF65-F5344CB8AC3E}">
        <p14:creationId xmlns:p14="http://schemas.microsoft.com/office/powerpoint/2010/main" val="327964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gramvisning">
    <p:spTree>
      <p:nvGrpSpPr>
        <p:cNvPr id="1" name=""/>
        <p:cNvGrpSpPr/>
        <p:nvPr/>
      </p:nvGrpSpPr>
      <p:grpSpPr>
        <a:xfrm>
          <a:off x="0" y="0"/>
          <a:ext cx="0" cy="0"/>
          <a:chOff x="0" y="0"/>
          <a:chExt cx="0" cy="0"/>
        </a:xfrm>
      </p:grpSpPr>
      <p:sp>
        <p:nvSpPr>
          <p:cNvPr id="12" name="Plassholder for tekst 11"/>
          <p:cNvSpPr>
            <a:spLocks noGrp="1"/>
          </p:cNvSpPr>
          <p:nvPr>
            <p:ph type="body" sz="quarter" idx="12" hasCustomPrompt="1"/>
          </p:nvPr>
        </p:nvSpPr>
        <p:spPr>
          <a:xfrm>
            <a:off x="8860262" y="4880601"/>
            <a:ext cx="3097772" cy="419056"/>
          </a:xfrm>
        </p:spPr>
        <p:txBody>
          <a:bodyPr lIns="0">
            <a:noAutofit/>
          </a:bodyPr>
          <a:lstStyle>
            <a:lvl1pPr marL="0" indent="0">
              <a:buNone/>
              <a:defRPr sz="2000"/>
            </a:lvl1pPr>
          </a:lstStyle>
          <a:p>
            <a:pPr lvl="0"/>
            <a:r>
              <a:rPr lang="nb-NO"/>
              <a:t>Skriv inn undertittel</a:t>
            </a:r>
          </a:p>
        </p:txBody>
      </p:sp>
      <p:sp>
        <p:nvSpPr>
          <p:cNvPr id="13" name="Plassholder for tekst 8"/>
          <p:cNvSpPr>
            <a:spLocks noGrp="1"/>
          </p:cNvSpPr>
          <p:nvPr>
            <p:ph type="body" sz="quarter" idx="13"/>
          </p:nvPr>
        </p:nvSpPr>
        <p:spPr>
          <a:xfrm>
            <a:off x="8860262" y="5268921"/>
            <a:ext cx="2926288" cy="907959"/>
          </a:xfrm>
        </p:spPr>
        <p:txBody>
          <a:bodyPr lIns="0">
            <a:normAutofit/>
          </a:bodyPr>
          <a:lstStyle>
            <a:lvl1pPr marL="0" indent="0">
              <a:buNone/>
              <a:defRPr sz="1200">
                <a:latin typeface="Arial" panose="020B0604020202020204" pitchFamily="34" charset="0"/>
                <a:ea typeface="Open Sans Light" panose="020B0306030504020204" pitchFamily="34" charset="0"/>
                <a:cs typeface="Arial" panose="020B0604020202020204" pitchFamily="34" charset="0"/>
              </a:defRPr>
            </a:lvl1pPr>
          </a:lstStyle>
          <a:p>
            <a:pPr lvl="0"/>
            <a:r>
              <a:rPr lang="nb-NO"/>
              <a:t>Rediger tekststiler i malen</a:t>
            </a:r>
          </a:p>
        </p:txBody>
      </p:sp>
      <p:sp>
        <p:nvSpPr>
          <p:cNvPr id="14" name="Plassholder for tekst 6"/>
          <p:cNvSpPr>
            <a:spLocks noGrp="1"/>
          </p:cNvSpPr>
          <p:nvPr>
            <p:ph type="body" sz="quarter" idx="10" hasCustomPrompt="1"/>
          </p:nvPr>
        </p:nvSpPr>
        <p:spPr>
          <a:xfrm>
            <a:off x="473413" y="655956"/>
            <a:ext cx="6781275" cy="425870"/>
          </a:xfrm>
        </p:spPr>
        <p:txBody>
          <a:bodyPr/>
          <a:lstStyle>
            <a:lvl1pPr marL="0" indent="0">
              <a:buNone/>
              <a:defRPr baseline="0"/>
            </a:lvl1pPr>
          </a:lstStyle>
          <a:p>
            <a:pPr lvl="0"/>
            <a:r>
              <a:rPr lang="nb-NO"/>
              <a:t>/SKRIV INN TITTEL (start med /)</a:t>
            </a:r>
          </a:p>
        </p:txBody>
      </p:sp>
      <p:sp>
        <p:nvSpPr>
          <p:cNvPr id="15" name="Plassholder for tekst 8"/>
          <p:cNvSpPr>
            <a:spLocks noGrp="1"/>
          </p:cNvSpPr>
          <p:nvPr>
            <p:ph type="body" sz="quarter" idx="11" hasCustomPrompt="1"/>
          </p:nvPr>
        </p:nvSpPr>
        <p:spPr>
          <a:xfrm>
            <a:off x="542904" y="1169619"/>
            <a:ext cx="4590030" cy="1143000"/>
          </a:xfrm>
        </p:spPr>
        <p:txBody>
          <a:bodyPr lIns="0">
            <a:normAutofit/>
          </a:bodyPr>
          <a:lstStyle>
            <a:lvl1pPr marL="0" indent="0">
              <a:buNone/>
              <a:defRPr sz="1200">
                <a:latin typeface="Arial" panose="020B0604020202020204" pitchFamily="34" charset="0"/>
                <a:ea typeface="Open Sans Light" panose="020B0306030504020204" pitchFamily="34" charset="0"/>
                <a:cs typeface="Arial" panose="020B0604020202020204" pitchFamily="34" charset="0"/>
              </a:defRPr>
            </a:lvl1pPr>
          </a:lstStyle>
          <a:p>
            <a:r>
              <a:rPr lang="nb-NO"/>
              <a:t>Tekst her: Kakediagrammer skal alltid forklares tekstlig. Hva er det egentlig vi ser i diagrammet? Hva er kilden? Det bør alltid være et ikon eller tekst med på hver del av diagrammet, slik at det ikke kun er farge som skiller dataene fra hverandre. </a:t>
            </a:r>
          </a:p>
        </p:txBody>
      </p:sp>
      <p:pic>
        <p:nvPicPr>
          <p:cNvPr id="9" name="Bild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0000" y="360000"/>
            <a:ext cx="824400" cy="428491"/>
          </a:xfrm>
          <a:prstGeom prst="rect">
            <a:avLst/>
          </a:prstGeom>
        </p:spPr>
      </p:pic>
    </p:spTree>
    <p:extLst>
      <p:ext uri="{BB962C8B-B14F-4D97-AF65-F5344CB8AC3E}">
        <p14:creationId xmlns:p14="http://schemas.microsoft.com/office/powerpoint/2010/main" val="326397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iagramvisning">
    <p:spTree>
      <p:nvGrpSpPr>
        <p:cNvPr id="1" name=""/>
        <p:cNvGrpSpPr/>
        <p:nvPr/>
      </p:nvGrpSpPr>
      <p:grpSpPr>
        <a:xfrm>
          <a:off x="0" y="0"/>
          <a:ext cx="0" cy="0"/>
          <a:chOff x="0" y="0"/>
          <a:chExt cx="0" cy="0"/>
        </a:xfrm>
      </p:grpSpPr>
      <p:sp>
        <p:nvSpPr>
          <p:cNvPr id="8" name="Rektangel 7"/>
          <p:cNvSpPr/>
          <p:nvPr userDrawn="1"/>
        </p:nvSpPr>
        <p:spPr>
          <a:xfrm>
            <a:off x="1" y="0"/>
            <a:ext cx="12192000" cy="6857999"/>
          </a:xfrm>
          <a:prstGeom prst="rect">
            <a:avLst/>
          </a:prstGeom>
          <a:solidFill>
            <a:srgbClr val="383938"/>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91440" bIns="45720" numCol="1" spcCol="0" rtlCol="0" fromWordArt="0" anchor="ctr" anchorCtr="0" forceAA="0" compatLnSpc="1">
            <a:prstTxWarp prst="textNoShape">
              <a:avLst/>
            </a:prstTxWarp>
            <a:noAutofit/>
          </a:bodyPr>
          <a:lstStyle/>
          <a:p>
            <a:pPr algn="ctr"/>
            <a:endParaRPr lang="nb-NO"/>
          </a:p>
        </p:txBody>
      </p:sp>
      <p:sp>
        <p:nvSpPr>
          <p:cNvPr id="12" name="Plassholder for tekst 11"/>
          <p:cNvSpPr>
            <a:spLocks noGrp="1"/>
          </p:cNvSpPr>
          <p:nvPr>
            <p:ph type="body" sz="quarter" idx="12" hasCustomPrompt="1"/>
          </p:nvPr>
        </p:nvSpPr>
        <p:spPr>
          <a:xfrm>
            <a:off x="8860262" y="4880601"/>
            <a:ext cx="3097772" cy="419056"/>
          </a:xfrm>
        </p:spPr>
        <p:txBody>
          <a:bodyPr lIns="0">
            <a:noAutofit/>
          </a:bodyPr>
          <a:lstStyle>
            <a:lvl1pPr marL="0" indent="0">
              <a:buNone/>
              <a:defRPr sz="2000"/>
            </a:lvl1pPr>
          </a:lstStyle>
          <a:p>
            <a:pPr lvl="0"/>
            <a:r>
              <a:rPr lang="nb-NO"/>
              <a:t>Skriv inn undertittel</a:t>
            </a:r>
          </a:p>
        </p:txBody>
      </p:sp>
      <p:sp>
        <p:nvSpPr>
          <p:cNvPr id="13" name="Plassholder for tekst 8"/>
          <p:cNvSpPr>
            <a:spLocks noGrp="1"/>
          </p:cNvSpPr>
          <p:nvPr>
            <p:ph type="body" sz="quarter" idx="13"/>
          </p:nvPr>
        </p:nvSpPr>
        <p:spPr>
          <a:xfrm>
            <a:off x="8860262" y="5268921"/>
            <a:ext cx="2926288" cy="907959"/>
          </a:xfrm>
        </p:spPr>
        <p:txBody>
          <a:bodyPr lIns="0">
            <a:normAutofit/>
          </a:bodyPr>
          <a:lstStyle>
            <a:lvl1pPr marL="0" indent="0">
              <a:buNone/>
              <a:defRPr sz="1200">
                <a:latin typeface="Arial" panose="020B0604020202020204" pitchFamily="34" charset="0"/>
                <a:ea typeface="Open Sans Light" panose="020B0306030504020204" pitchFamily="34" charset="0"/>
                <a:cs typeface="Arial" panose="020B0604020202020204" pitchFamily="34" charset="0"/>
              </a:defRPr>
            </a:lvl1pPr>
          </a:lstStyle>
          <a:p>
            <a:pPr lvl="0"/>
            <a:r>
              <a:rPr lang="nb-NO"/>
              <a:t>Rediger tekststiler i malen</a:t>
            </a:r>
          </a:p>
        </p:txBody>
      </p:sp>
      <p:sp>
        <p:nvSpPr>
          <p:cNvPr id="14" name="Plassholder for tekst 6"/>
          <p:cNvSpPr>
            <a:spLocks noGrp="1"/>
          </p:cNvSpPr>
          <p:nvPr>
            <p:ph type="body" sz="quarter" idx="10" hasCustomPrompt="1"/>
          </p:nvPr>
        </p:nvSpPr>
        <p:spPr>
          <a:xfrm>
            <a:off x="463217" y="655956"/>
            <a:ext cx="6791472" cy="425870"/>
          </a:xfrm>
        </p:spPr>
        <p:txBody>
          <a:bodyPr/>
          <a:lstStyle>
            <a:lvl1pPr marL="0" indent="0">
              <a:buNone/>
              <a:defRPr baseline="0"/>
            </a:lvl1pPr>
          </a:lstStyle>
          <a:p>
            <a:pPr lvl="0"/>
            <a:r>
              <a:rPr lang="nb-NO"/>
              <a:t>/SKRIV INN TITTEL (start med /)</a:t>
            </a:r>
          </a:p>
        </p:txBody>
      </p:sp>
      <p:sp>
        <p:nvSpPr>
          <p:cNvPr id="15" name="Plassholder for tekst 8"/>
          <p:cNvSpPr>
            <a:spLocks noGrp="1"/>
          </p:cNvSpPr>
          <p:nvPr>
            <p:ph type="body" sz="quarter" idx="11" hasCustomPrompt="1"/>
          </p:nvPr>
        </p:nvSpPr>
        <p:spPr>
          <a:xfrm>
            <a:off x="542904" y="1169619"/>
            <a:ext cx="4590030" cy="1143000"/>
          </a:xfrm>
        </p:spPr>
        <p:txBody>
          <a:bodyPr lIns="0">
            <a:normAutofit/>
          </a:bodyPr>
          <a:lstStyle>
            <a:lvl1pPr marL="0" indent="0">
              <a:buNone/>
              <a:defRPr sz="1200">
                <a:latin typeface="Arial" panose="020B0604020202020204" pitchFamily="34" charset="0"/>
                <a:ea typeface="Open Sans Light" panose="020B0306030504020204" pitchFamily="34" charset="0"/>
                <a:cs typeface="Arial" panose="020B0604020202020204" pitchFamily="34" charset="0"/>
              </a:defRPr>
            </a:lvl1pPr>
          </a:lstStyle>
          <a:p>
            <a:r>
              <a:rPr lang="nb-NO"/>
              <a:t>Tekst her: Kakediagrammer skal alltid forklares tekstlig. Hva er det egentlig vi ser i diagrammet? Hva er kilden? Det bør alltid være et ikon eller tekst med på hver del av diagrammet, slik at det ikke kun er farge som skiller dataene fra hverandre. </a:t>
            </a:r>
          </a:p>
        </p:txBody>
      </p:sp>
      <p:pic>
        <p:nvPicPr>
          <p:cNvPr id="10" name="Bild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0000" y="360000"/>
            <a:ext cx="824205" cy="428389"/>
          </a:xfrm>
          <a:prstGeom prst="rect">
            <a:avLst/>
          </a:prstGeom>
        </p:spPr>
      </p:pic>
    </p:spTree>
    <p:extLst>
      <p:ext uri="{BB962C8B-B14F-4D97-AF65-F5344CB8AC3E}">
        <p14:creationId xmlns:p14="http://schemas.microsoft.com/office/powerpoint/2010/main" val="2297407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2">
    <p:spTree>
      <p:nvGrpSpPr>
        <p:cNvPr id="1" name=""/>
        <p:cNvGrpSpPr/>
        <p:nvPr/>
      </p:nvGrpSpPr>
      <p:grpSpPr>
        <a:xfrm>
          <a:off x="0" y="0"/>
          <a:ext cx="0" cy="0"/>
          <a:chOff x="0" y="0"/>
          <a:chExt cx="0" cy="0"/>
        </a:xfrm>
      </p:grpSpPr>
      <p:pic>
        <p:nvPicPr>
          <p:cNvPr id="7" name="Bild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0001" y="360000"/>
            <a:ext cx="824225" cy="428400"/>
          </a:xfrm>
          <a:prstGeom prst="rect">
            <a:avLst/>
          </a:prstGeom>
        </p:spPr>
      </p:pic>
      <p:sp>
        <p:nvSpPr>
          <p:cNvPr id="9" name="Plassholder for tekst 2"/>
          <p:cNvSpPr>
            <a:spLocks noGrp="1"/>
          </p:cNvSpPr>
          <p:nvPr>
            <p:ph type="body" sz="quarter" idx="12"/>
          </p:nvPr>
        </p:nvSpPr>
        <p:spPr>
          <a:xfrm>
            <a:off x="559345" y="1517515"/>
            <a:ext cx="10494056" cy="4883285"/>
          </a:xfrm>
        </p:spPr>
        <p:txBody>
          <a:bodyPr lIns="0"/>
          <a:lstStyle>
            <a:lvl1pPr marL="0" indent="0">
              <a:spcAft>
                <a:spcPts val="2400"/>
              </a:spcAft>
              <a:buNone/>
              <a:defRPr sz="2000">
                <a:latin typeface="Arial" panose="020B0604020202020204" pitchFamily="34" charset="0"/>
                <a:ea typeface="Open Sans Light" panose="020B0306030504020204" pitchFamily="34" charset="0"/>
                <a:cs typeface="Arial" panose="020B0604020202020204" pitchFamily="34" charset="0"/>
              </a:defRPr>
            </a:lvl1pPr>
            <a:lvl2pPr marL="742950" indent="-285750">
              <a:lnSpc>
                <a:spcPct val="100000"/>
              </a:lnSpc>
              <a:spcBef>
                <a:spcPts val="600"/>
              </a:spcBef>
              <a:buFont typeface="Arial" panose="020B0604020202020204" pitchFamily="34" charset="0"/>
              <a:buChar char="•"/>
              <a:defRPr sz="1800">
                <a:latin typeface="Arial" panose="020B0604020202020204" pitchFamily="34" charset="0"/>
                <a:ea typeface="Open Sans Light" panose="020B0306030504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ea typeface="Open Sans Light" panose="020B0306030504020204" pitchFamily="34" charset="0"/>
                <a:cs typeface="Arial" panose="020B0604020202020204" pitchFamily="34" charset="0"/>
              </a:defRPr>
            </a:lvl4pPr>
            <a:lvl5pPr>
              <a:defRPr sz="1400">
                <a:latin typeface="Arial" panose="020B0604020202020204" pitchFamily="34" charset="0"/>
                <a:ea typeface="Open Sans Light" panose="020B0306030504020204" pitchFamily="34" charset="0"/>
                <a:cs typeface="Arial" panose="020B0604020202020204" pitchFamily="34" charset="0"/>
              </a:defRPr>
            </a:lvl5pPr>
            <a:lvl6pPr>
              <a:defRPr>
                <a:latin typeface="Open Sans Light" panose="020B0306030504020204" pitchFamily="34" charset="0"/>
                <a:ea typeface="Open Sans Light" panose="020B0306030504020204" pitchFamily="34" charset="0"/>
                <a:cs typeface="Open Sans Light" panose="020B0306030504020204" pitchFamily="34" charset="0"/>
              </a:defRPr>
            </a:lvl6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6">
            <a:extLst>
              <a:ext uri="{FF2B5EF4-FFF2-40B4-BE49-F238E27FC236}">
                <a16:creationId xmlns:a16="http://schemas.microsoft.com/office/drawing/2014/main" id="{B8E6EB5F-6452-43E6-B2F1-0B4E97F12F49}"/>
              </a:ext>
            </a:extLst>
          </p:cNvPr>
          <p:cNvSpPr>
            <a:spLocks noGrp="1"/>
          </p:cNvSpPr>
          <p:nvPr>
            <p:ph type="body" sz="quarter" idx="13" hasCustomPrompt="1"/>
          </p:nvPr>
        </p:nvSpPr>
        <p:spPr>
          <a:xfrm>
            <a:off x="473413" y="655956"/>
            <a:ext cx="6781275" cy="425870"/>
          </a:xfrm>
        </p:spPr>
        <p:txBody>
          <a:bodyPr/>
          <a:lstStyle>
            <a:lvl1pPr marL="0" indent="0">
              <a:buNone/>
              <a:defRPr baseline="0"/>
            </a:lvl1pPr>
          </a:lstStyle>
          <a:p>
            <a:pPr lvl="0"/>
            <a:r>
              <a:rPr lang="nb-NO"/>
              <a:t>/SKRIV INN TITTEL (start med /)</a:t>
            </a:r>
          </a:p>
        </p:txBody>
      </p:sp>
    </p:spTree>
    <p:extLst>
      <p:ext uri="{BB962C8B-B14F-4D97-AF65-F5344CB8AC3E}">
        <p14:creationId xmlns:p14="http://schemas.microsoft.com/office/powerpoint/2010/main" val="204871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ekstslide hvit">
    <p:spTree>
      <p:nvGrpSpPr>
        <p:cNvPr id="1" name=""/>
        <p:cNvGrpSpPr/>
        <p:nvPr/>
      </p:nvGrpSpPr>
      <p:grpSpPr>
        <a:xfrm>
          <a:off x="0" y="0"/>
          <a:ext cx="0" cy="0"/>
          <a:chOff x="0" y="0"/>
          <a:chExt cx="0" cy="0"/>
        </a:xfrm>
      </p:grpSpPr>
      <p:sp>
        <p:nvSpPr>
          <p:cNvPr id="2" name="Rektangel 1"/>
          <p:cNvSpPr/>
          <p:nvPr userDrawn="1"/>
        </p:nvSpPr>
        <p:spPr>
          <a:xfrm>
            <a:off x="0" y="0"/>
            <a:ext cx="12191999"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pic>
        <p:nvPicPr>
          <p:cNvPr id="8" name="Bil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99999" y="359999"/>
            <a:ext cx="824400" cy="428490"/>
          </a:xfrm>
          <a:prstGeom prst="rect">
            <a:avLst/>
          </a:prstGeom>
        </p:spPr>
      </p:pic>
      <p:sp>
        <p:nvSpPr>
          <p:cNvPr id="7" name="Plassholder for tekst 6">
            <a:extLst>
              <a:ext uri="{FF2B5EF4-FFF2-40B4-BE49-F238E27FC236}">
                <a16:creationId xmlns:a16="http://schemas.microsoft.com/office/drawing/2014/main" id="{6501F3F4-01EA-48B6-8617-83CE4635C933}"/>
              </a:ext>
            </a:extLst>
          </p:cNvPr>
          <p:cNvSpPr>
            <a:spLocks noGrp="1"/>
          </p:cNvSpPr>
          <p:nvPr>
            <p:ph type="body" sz="quarter" idx="13" hasCustomPrompt="1"/>
          </p:nvPr>
        </p:nvSpPr>
        <p:spPr>
          <a:xfrm>
            <a:off x="473413" y="655956"/>
            <a:ext cx="6781275" cy="425870"/>
          </a:xfrm>
        </p:spPr>
        <p:txBody>
          <a:bodyPr/>
          <a:lstStyle>
            <a:lvl1pPr marL="0" indent="0">
              <a:buNone/>
              <a:defRPr baseline="0">
                <a:solidFill>
                  <a:schemeClr val="bg1"/>
                </a:solidFill>
              </a:defRPr>
            </a:lvl1pPr>
          </a:lstStyle>
          <a:p>
            <a:pPr lvl="0"/>
            <a:r>
              <a:rPr lang="nb-NO"/>
              <a:t>/SKRIV INN TITTEL (start med /)</a:t>
            </a:r>
          </a:p>
        </p:txBody>
      </p:sp>
      <p:sp>
        <p:nvSpPr>
          <p:cNvPr id="9" name="Plassholder for tekst 2">
            <a:extLst>
              <a:ext uri="{FF2B5EF4-FFF2-40B4-BE49-F238E27FC236}">
                <a16:creationId xmlns:a16="http://schemas.microsoft.com/office/drawing/2014/main" id="{E09E9EC3-F4E2-4460-98DB-40D4C6AFCF9F}"/>
              </a:ext>
            </a:extLst>
          </p:cNvPr>
          <p:cNvSpPr>
            <a:spLocks noGrp="1"/>
          </p:cNvSpPr>
          <p:nvPr>
            <p:ph type="body" sz="quarter" idx="12"/>
          </p:nvPr>
        </p:nvSpPr>
        <p:spPr>
          <a:xfrm>
            <a:off x="559345" y="1517515"/>
            <a:ext cx="10494056" cy="4883285"/>
          </a:xfrm>
        </p:spPr>
        <p:txBody>
          <a:bodyPr lIns="0"/>
          <a:lstStyle>
            <a:lvl1pPr marL="0" indent="0">
              <a:spcAft>
                <a:spcPts val="2400"/>
              </a:spcAft>
              <a:buNone/>
              <a:defRPr sz="2000">
                <a:solidFill>
                  <a:schemeClr val="bg1"/>
                </a:solidFill>
                <a:latin typeface="Arial" panose="020B0604020202020204" pitchFamily="34" charset="0"/>
                <a:ea typeface="Open Sans Light" panose="020B0306030504020204" pitchFamily="34" charset="0"/>
                <a:cs typeface="Arial" panose="020B0604020202020204" pitchFamily="34" charset="0"/>
              </a:defRPr>
            </a:lvl1pPr>
            <a:lvl2pPr marL="742950" indent="-285750">
              <a:lnSpc>
                <a:spcPct val="100000"/>
              </a:lnSpc>
              <a:spcBef>
                <a:spcPts val="600"/>
              </a:spcBef>
              <a:buFont typeface="Arial" panose="020B0604020202020204" pitchFamily="34" charset="0"/>
              <a:buChar char="•"/>
              <a:defRPr sz="1800">
                <a:solidFill>
                  <a:schemeClr val="bg1"/>
                </a:solidFill>
                <a:latin typeface="Arial" panose="020B0604020202020204" pitchFamily="34" charset="0"/>
                <a:ea typeface="Open Sans Light" panose="020B0306030504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ea typeface="Open Sans Light" panose="020B0306030504020204" pitchFamily="34" charset="0"/>
                <a:cs typeface="Arial" panose="020B0604020202020204" pitchFamily="34" charset="0"/>
              </a:defRPr>
            </a:lvl4pPr>
            <a:lvl5pPr>
              <a:defRPr sz="1400">
                <a:solidFill>
                  <a:schemeClr val="bg1"/>
                </a:solidFill>
                <a:latin typeface="Arial" panose="020B0604020202020204" pitchFamily="34" charset="0"/>
                <a:ea typeface="Open Sans Light" panose="020B0306030504020204" pitchFamily="34" charset="0"/>
                <a:cs typeface="Arial" panose="020B0604020202020204" pitchFamily="34" charset="0"/>
              </a:defRPr>
            </a:lvl5pPr>
            <a:lvl6pPr>
              <a:defRPr>
                <a:latin typeface="Open Sans Light" panose="020B0306030504020204" pitchFamily="34" charset="0"/>
                <a:ea typeface="Open Sans Light" panose="020B0306030504020204" pitchFamily="34" charset="0"/>
                <a:cs typeface="Open Sans Light" panose="020B0306030504020204" pitchFamily="34" charset="0"/>
              </a:defRPr>
            </a:lvl6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028544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bilder og 2 tekster">
    <p:spTree>
      <p:nvGrpSpPr>
        <p:cNvPr id="1" name=""/>
        <p:cNvGrpSpPr/>
        <p:nvPr/>
      </p:nvGrpSpPr>
      <p:grpSpPr>
        <a:xfrm>
          <a:off x="0" y="0"/>
          <a:ext cx="0" cy="0"/>
          <a:chOff x="0" y="0"/>
          <a:chExt cx="0" cy="0"/>
        </a:xfrm>
      </p:grpSpPr>
      <p:sp>
        <p:nvSpPr>
          <p:cNvPr id="14" name="Plassholder for tekst 6"/>
          <p:cNvSpPr>
            <a:spLocks noGrp="1"/>
          </p:cNvSpPr>
          <p:nvPr>
            <p:ph type="body" sz="quarter" idx="10" hasCustomPrompt="1"/>
          </p:nvPr>
        </p:nvSpPr>
        <p:spPr>
          <a:xfrm>
            <a:off x="473413" y="655956"/>
            <a:ext cx="6781275" cy="425870"/>
          </a:xfrm>
        </p:spPr>
        <p:txBody>
          <a:bodyPr/>
          <a:lstStyle>
            <a:lvl1pPr marL="0" indent="0">
              <a:buNone/>
              <a:defRPr baseline="0"/>
            </a:lvl1pPr>
          </a:lstStyle>
          <a:p>
            <a:pPr lvl="0"/>
            <a:r>
              <a:rPr lang="nb-NO"/>
              <a:t>/SKRIV INN TITTEL (start med /)</a:t>
            </a:r>
          </a:p>
        </p:txBody>
      </p:sp>
      <p:sp>
        <p:nvSpPr>
          <p:cNvPr id="15" name="Plassholder for tekst 8"/>
          <p:cNvSpPr>
            <a:spLocks noGrp="1"/>
          </p:cNvSpPr>
          <p:nvPr>
            <p:ph type="body" sz="quarter" idx="11" hasCustomPrompt="1"/>
          </p:nvPr>
        </p:nvSpPr>
        <p:spPr>
          <a:xfrm>
            <a:off x="531813" y="4930981"/>
            <a:ext cx="5064125" cy="1143000"/>
          </a:xfrm>
        </p:spPr>
        <p:txBody>
          <a:bodyPr lIns="0">
            <a:normAutofit/>
          </a:bodyPr>
          <a:lstStyle>
            <a:lvl1pPr marL="0" indent="0">
              <a:buNone/>
              <a:defRPr sz="2000">
                <a:latin typeface="Arial" panose="020B0604020202020204" pitchFamily="34" charset="0"/>
                <a:ea typeface="Open Sans Light" panose="020B0306030504020204" pitchFamily="34" charset="0"/>
                <a:cs typeface="Arial" panose="020B0604020202020204" pitchFamily="34" charset="0"/>
              </a:defRPr>
            </a:lvl1pPr>
          </a:lstStyle>
          <a:p>
            <a:r>
              <a:rPr lang="nb-NO"/>
              <a:t>Bildetekst</a:t>
            </a:r>
          </a:p>
        </p:txBody>
      </p:sp>
      <p:pic>
        <p:nvPicPr>
          <p:cNvPr id="9" name="Bild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0000" y="360000"/>
            <a:ext cx="824400" cy="428491"/>
          </a:xfrm>
          <a:prstGeom prst="rect">
            <a:avLst/>
          </a:prstGeom>
        </p:spPr>
      </p:pic>
      <p:sp>
        <p:nvSpPr>
          <p:cNvPr id="3" name="Plassholder for bilde 2">
            <a:extLst>
              <a:ext uri="{FF2B5EF4-FFF2-40B4-BE49-F238E27FC236}">
                <a16:creationId xmlns:a16="http://schemas.microsoft.com/office/drawing/2014/main" id="{C7557172-064E-4B8E-AFD4-E58C5DA039E2}"/>
              </a:ext>
            </a:extLst>
          </p:cNvPr>
          <p:cNvSpPr>
            <a:spLocks noGrp="1"/>
          </p:cNvSpPr>
          <p:nvPr>
            <p:ph type="pic" sz="quarter" idx="12"/>
          </p:nvPr>
        </p:nvSpPr>
        <p:spPr>
          <a:xfrm>
            <a:off x="531813" y="1900238"/>
            <a:ext cx="5064125" cy="2852737"/>
          </a:xfrm>
        </p:spPr>
        <p:txBody>
          <a:bodyPr/>
          <a:lstStyle/>
          <a:p>
            <a:endParaRPr lang="nb-NO"/>
          </a:p>
        </p:txBody>
      </p:sp>
      <p:sp>
        <p:nvSpPr>
          <p:cNvPr id="10" name="Plassholder for bilde 2">
            <a:extLst>
              <a:ext uri="{FF2B5EF4-FFF2-40B4-BE49-F238E27FC236}">
                <a16:creationId xmlns:a16="http://schemas.microsoft.com/office/drawing/2014/main" id="{6C884212-C674-4D30-8824-CCC3BC33D4BA}"/>
              </a:ext>
            </a:extLst>
          </p:cNvPr>
          <p:cNvSpPr>
            <a:spLocks noGrp="1"/>
          </p:cNvSpPr>
          <p:nvPr>
            <p:ph type="pic" sz="quarter" idx="13"/>
          </p:nvPr>
        </p:nvSpPr>
        <p:spPr>
          <a:xfrm>
            <a:off x="6203038" y="1900238"/>
            <a:ext cx="5074562" cy="2866315"/>
          </a:xfrm>
        </p:spPr>
        <p:txBody>
          <a:bodyPr/>
          <a:lstStyle/>
          <a:p>
            <a:endParaRPr lang="nb-NO"/>
          </a:p>
        </p:txBody>
      </p:sp>
      <p:sp>
        <p:nvSpPr>
          <p:cNvPr id="11" name="Plassholder for tekst 8">
            <a:extLst>
              <a:ext uri="{FF2B5EF4-FFF2-40B4-BE49-F238E27FC236}">
                <a16:creationId xmlns:a16="http://schemas.microsoft.com/office/drawing/2014/main" id="{56E35C8D-8EF0-47C8-8707-6B82C55492F1}"/>
              </a:ext>
            </a:extLst>
          </p:cNvPr>
          <p:cNvSpPr>
            <a:spLocks noGrp="1"/>
          </p:cNvSpPr>
          <p:nvPr>
            <p:ph type="body" sz="quarter" idx="14" hasCustomPrompt="1"/>
          </p:nvPr>
        </p:nvSpPr>
        <p:spPr>
          <a:xfrm>
            <a:off x="6211722" y="4933281"/>
            <a:ext cx="5057193" cy="1143000"/>
          </a:xfrm>
        </p:spPr>
        <p:txBody>
          <a:bodyPr lIns="0">
            <a:normAutofit/>
          </a:bodyPr>
          <a:lstStyle>
            <a:lvl1pPr marL="0" indent="0">
              <a:buNone/>
              <a:defRPr sz="2000">
                <a:latin typeface="Arial" panose="020B0604020202020204" pitchFamily="34" charset="0"/>
                <a:ea typeface="Open Sans Light" panose="020B0306030504020204" pitchFamily="34" charset="0"/>
                <a:cs typeface="Arial" panose="020B0604020202020204" pitchFamily="34" charset="0"/>
              </a:defRPr>
            </a:lvl1pPr>
          </a:lstStyle>
          <a:p>
            <a:r>
              <a:rPr lang="nb-NO"/>
              <a:t>Bildetekst</a:t>
            </a:r>
          </a:p>
        </p:txBody>
      </p:sp>
    </p:spTree>
    <p:extLst>
      <p:ext uri="{BB962C8B-B14F-4D97-AF65-F5344CB8AC3E}">
        <p14:creationId xmlns:p14="http://schemas.microsoft.com/office/powerpoint/2010/main" val="3719537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04F9EB-2CFA-4395-96CD-C65B4219757D}" type="datetimeFigureOut">
              <a:rPr lang="nb-NO" smtClean="0"/>
              <a:t>28.11.2021</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C409CF-B2B6-48B0-99EB-F95872C3F72C}" type="slidenum">
              <a:rPr lang="nb-NO" smtClean="0"/>
              <a:t>‹#›</a:t>
            </a:fld>
            <a:endParaRPr lang="nb-NO"/>
          </a:p>
        </p:txBody>
      </p:sp>
    </p:spTree>
    <p:extLst>
      <p:ext uri="{BB962C8B-B14F-4D97-AF65-F5344CB8AC3E}">
        <p14:creationId xmlns:p14="http://schemas.microsoft.com/office/powerpoint/2010/main" val="2334915271"/>
      </p:ext>
    </p:extLst>
  </p:cSld>
  <p:clrMap bg1="lt1" tx1="dk1" bg2="lt2" tx2="dk2" accent1="accent1" accent2="accent2" accent3="accent3" accent4="accent4" accent5="accent5" accent6="accent6" hlink="hlink" folHlink="folHlink"/>
  <p:sldLayoutIdLst>
    <p:sldLayoutId id="2147483657" r:id="rId1"/>
    <p:sldLayoutId id="2147483659" r:id="rId2"/>
    <p:sldLayoutId id="2147483666" r:id="rId3"/>
    <p:sldLayoutId id="2147483663" r:id="rId4"/>
    <p:sldLayoutId id="2147483658" r:id="rId5"/>
    <p:sldLayoutId id="2147483670" r:id="rId6"/>
    <p:sldLayoutId id="2147483671" r:id="rId7"/>
    <p:sldLayoutId id="2147483665" r:id="rId8"/>
    <p:sldLayoutId id="2147483672" r:id="rId9"/>
    <p:sldLayoutId id="2147483669" r:id="rId10"/>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2.jpeg"/><Relationship Id="rId11" Type="http://schemas.openxmlformats.org/officeDocument/2006/relationships/image" Target="../media/image47.png"/><Relationship Id="rId5" Type="http://schemas.openxmlformats.org/officeDocument/2006/relationships/image" Target="../media/image41.jpeg"/><Relationship Id="rId10" Type="http://schemas.openxmlformats.org/officeDocument/2006/relationships/image" Target="../media/image46.png"/><Relationship Id="rId4" Type="http://schemas.openxmlformats.org/officeDocument/2006/relationships/image" Target="../media/image40.jpeg"/><Relationship Id="rId9"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58.jpe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0.xml"/><Relationship Id="rId4" Type="http://schemas.openxmlformats.org/officeDocument/2006/relationships/image" Target="../media/image61.jpeg"/></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hyperlink" Target="http://snl.no/akt%C3%B8r/filosofi" TargetMode="External"/><Relationship Id="rId7" Type="http://schemas.openxmlformats.org/officeDocument/2006/relationships/image" Target="../media/image65.jpe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hyperlink" Target="http://snl.no/manipulere" TargetMode="External"/><Relationship Id="rId5" Type="http://schemas.openxmlformats.org/officeDocument/2006/relationships/hyperlink" Target="http://snl.no/utbytting" TargetMode="External"/><Relationship Id="rId4" Type="http://schemas.openxmlformats.org/officeDocument/2006/relationships/hyperlink" Target="http://snl.no/konflikt/psykologi"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3.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p:cNvSpPr>
            <a:spLocks noGrp="1"/>
          </p:cNvSpPr>
          <p:nvPr>
            <p:ph type="body" sz="quarter" idx="10"/>
          </p:nvPr>
        </p:nvSpPr>
        <p:spPr>
          <a:xfrm>
            <a:off x="616461" y="3605788"/>
            <a:ext cx="3091939" cy="711032"/>
          </a:xfrm>
        </p:spPr>
        <p:txBody>
          <a:bodyPr vert="horz" lIns="0" tIns="45720" rIns="91440" bIns="45720" rtlCol="0" anchor="t">
            <a:noAutofit/>
          </a:bodyPr>
          <a:lstStyle/>
          <a:p>
            <a:r>
              <a:rPr lang="nb-NO">
                <a:latin typeface="Arial"/>
                <a:cs typeface="Arial"/>
              </a:rPr>
              <a:t>Geir Askvik Haugum</a:t>
            </a:r>
          </a:p>
        </p:txBody>
      </p:sp>
      <p:sp>
        <p:nvSpPr>
          <p:cNvPr id="3" name="Plassholder for tekst 2"/>
          <p:cNvSpPr>
            <a:spLocks noGrp="1"/>
          </p:cNvSpPr>
          <p:nvPr>
            <p:ph type="body" sz="quarter" idx="11"/>
          </p:nvPr>
        </p:nvSpPr>
        <p:spPr>
          <a:xfrm>
            <a:off x="1252728" y="5897880"/>
            <a:ext cx="10695021" cy="823812"/>
          </a:xfrm>
        </p:spPr>
        <p:txBody>
          <a:bodyPr vert="horz" lIns="91440" tIns="45720" rIns="91440" bIns="45720" rtlCol="0" anchor="t">
            <a:normAutofit/>
          </a:bodyPr>
          <a:lstStyle/>
          <a:p>
            <a:pPr>
              <a:lnSpc>
                <a:spcPct val="150000"/>
              </a:lnSpc>
            </a:pPr>
            <a:r>
              <a:rPr lang="nb-NO" sz="2800" dirty="0">
                <a:latin typeface="Arial"/>
                <a:ea typeface="Verdana"/>
                <a:cs typeface="Arial"/>
              </a:rPr>
              <a:t>Kristiansandsregionen</a:t>
            </a:r>
            <a:r>
              <a:rPr lang="nb-NO" sz="2800" dirty="0">
                <a:latin typeface="Arial"/>
                <a:cs typeface="Arial"/>
              </a:rPr>
              <a:t> er Norges beste region å bo og arbeide i </a:t>
            </a:r>
            <a:endParaRPr lang="nb-NO" sz="2800" dirty="0">
              <a:latin typeface="Arial"/>
            </a:endParaRPr>
          </a:p>
          <a:p>
            <a:endParaRPr lang="nb-NO" dirty="0"/>
          </a:p>
        </p:txBody>
      </p:sp>
      <p:sp>
        <p:nvSpPr>
          <p:cNvPr id="4" name="TekstSylinder 3">
            <a:extLst>
              <a:ext uri="{FF2B5EF4-FFF2-40B4-BE49-F238E27FC236}">
                <a16:creationId xmlns:a16="http://schemas.microsoft.com/office/drawing/2014/main" id="{76BFB470-8AD7-426F-A55F-9410FB92DE4C}"/>
              </a:ext>
            </a:extLst>
          </p:cNvPr>
          <p:cNvSpPr txBox="1"/>
          <p:nvPr/>
        </p:nvSpPr>
        <p:spPr>
          <a:xfrm>
            <a:off x="4142232" y="2174994"/>
            <a:ext cx="7808975" cy="1200329"/>
          </a:xfrm>
          <a:prstGeom prst="rect">
            <a:avLst/>
          </a:prstGeom>
          <a:noFill/>
        </p:spPr>
        <p:txBody>
          <a:bodyPr wrap="square" rtlCol="0">
            <a:spAutoFit/>
          </a:bodyPr>
          <a:lstStyle/>
          <a:p>
            <a:r>
              <a:rPr lang="nb-NO" sz="3600" dirty="0"/>
              <a:t>Forum for Næringsutvikling og samarbeid om nye arbeidsplasser</a:t>
            </a:r>
            <a:endParaRPr lang="no-NO" sz="3600" dirty="0"/>
          </a:p>
        </p:txBody>
      </p:sp>
    </p:spTree>
    <p:extLst>
      <p:ext uri="{BB962C8B-B14F-4D97-AF65-F5344CB8AC3E}">
        <p14:creationId xmlns:p14="http://schemas.microsoft.com/office/powerpoint/2010/main" val="2389553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5F25832A-FCFB-4D61-AEE2-3F5CFD39DE2E}"/>
              </a:ext>
            </a:extLst>
          </p:cNvPr>
          <p:cNvSpPr>
            <a:spLocks noGrp="1"/>
          </p:cNvSpPr>
          <p:nvPr>
            <p:ph type="body" sz="quarter" idx="12"/>
          </p:nvPr>
        </p:nvSpPr>
        <p:spPr/>
        <p:txBody>
          <a:bodyPr/>
          <a:lstStyle/>
          <a:p>
            <a:endParaRPr lang="no-NO" dirty="0"/>
          </a:p>
        </p:txBody>
      </p:sp>
      <p:sp>
        <p:nvSpPr>
          <p:cNvPr id="3" name="Plassholder for tekst 2">
            <a:extLst>
              <a:ext uri="{FF2B5EF4-FFF2-40B4-BE49-F238E27FC236}">
                <a16:creationId xmlns:a16="http://schemas.microsoft.com/office/drawing/2014/main" id="{C9A300C3-7100-4AF4-B1E2-9507A0D5283A}"/>
              </a:ext>
            </a:extLst>
          </p:cNvPr>
          <p:cNvSpPr>
            <a:spLocks noGrp="1"/>
          </p:cNvSpPr>
          <p:nvPr>
            <p:ph type="body" sz="quarter" idx="13"/>
          </p:nvPr>
        </p:nvSpPr>
        <p:spPr/>
        <p:txBody>
          <a:bodyPr>
            <a:normAutofit fontScale="92500" lnSpcReduction="10000"/>
          </a:bodyPr>
          <a:lstStyle/>
          <a:p>
            <a:r>
              <a:rPr lang="nb-NO"/>
              <a:t>Utvikling/teknologi</a:t>
            </a:r>
            <a:endParaRPr lang="no-NO"/>
          </a:p>
        </p:txBody>
      </p:sp>
      <p:pic>
        <p:nvPicPr>
          <p:cNvPr id="5" name="Bilde 4" descr="Et bilde som inneholder tekst, utendørs, hvit, gammel&#10;&#10;Automatisk generert beskrivelse">
            <a:extLst>
              <a:ext uri="{FF2B5EF4-FFF2-40B4-BE49-F238E27FC236}">
                <a16:creationId xmlns:a16="http://schemas.microsoft.com/office/drawing/2014/main" id="{900E1ED8-0811-4131-ABEC-8D6F360137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2673" y="3200507"/>
            <a:ext cx="4110000" cy="2573888"/>
          </a:xfrm>
          <a:prstGeom prst="rect">
            <a:avLst/>
          </a:prstGeom>
        </p:spPr>
      </p:pic>
      <p:pic>
        <p:nvPicPr>
          <p:cNvPr id="7" name="Bilde 6" descr="Et bilde som inneholder stein, fjell, natur, kommer&#10;&#10;Automatisk generert beskrivelse">
            <a:extLst>
              <a:ext uri="{FF2B5EF4-FFF2-40B4-BE49-F238E27FC236}">
                <a16:creationId xmlns:a16="http://schemas.microsoft.com/office/drawing/2014/main" id="{66CAAF31-1BCF-4704-8EF2-CF2FBFC7BA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2072" y="780596"/>
            <a:ext cx="5775897" cy="3699000"/>
          </a:xfrm>
          <a:prstGeom prst="rect">
            <a:avLst/>
          </a:prstGeom>
        </p:spPr>
      </p:pic>
      <p:pic>
        <p:nvPicPr>
          <p:cNvPr id="9" name="Bilde 8" descr="Et bilde som inneholder bygning, masse, flere&#10;&#10;Automatisk generert beskrivelse">
            <a:extLst>
              <a:ext uri="{FF2B5EF4-FFF2-40B4-BE49-F238E27FC236}">
                <a16:creationId xmlns:a16="http://schemas.microsoft.com/office/drawing/2014/main" id="{CBC645F6-4917-4E6C-A03C-C083BB6F67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8396" y="1795043"/>
            <a:ext cx="3236227" cy="2321993"/>
          </a:xfrm>
          <a:prstGeom prst="rect">
            <a:avLst/>
          </a:prstGeom>
        </p:spPr>
      </p:pic>
      <p:pic>
        <p:nvPicPr>
          <p:cNvPr id="11" name="Bilde 10" descr="Et bilde som inneholder utendørs, natur, bølge, surfing&#10;&#10;Automatisk generert beskrivelse">
            <a:extLst>
              <a:ext uri="{FF2B5EF4-FFF2-40B4-BE49-F238E27FC236}">
                <a16:creationId xmlns:a16="http://schemas.microsoft.com/office/drawing/2014/main" id="{F04792E9-FAB3-4B10-9DC9-535B007517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780" y="1382161"/>
            <a:ext cx="3745270" cy="2495871"/>
          </a:xfrm>
          <a:prstGeom prst="rect">
            <a:avLst/>
          </a:prstGeom>
        </p:spPr>
      </p:pic>
      <p:pic>
        <p:nvPicPr>
          <p:cNvPr id="6" name="Bilde 5" descr="Et bilde som inneholder kart&#10;&#10;Automatisk generert beskrivelse">
            <a:extLst>
              <a:ext uri="{FF2B5EF4-FFF2-40B4-BE49-F238E27FC236}">
                <a16:creationId xmlns:a16="http://schemas.microsoft.com/office/drawing/2014/main" id="{14FBD5B1-917B-4340-B1A1-CBB1FA422A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54688" y="3821753"/>
            <a:ext cx="4834481" cy="3215277"/>
          </a:xfrm>
          <a:prstGeom prst="rect">
            <a:avLst/>
          </a:prstGeom>
        </p:spPr>
      </p:pic>
      <p:sp>
        <p:nvSpPr>
          <p:cNvPr id="4" name="TekstSylinder 3">
            <a:extLst>
              <a:ext uri="{FF2B5EF4-FFF2-40B4-BE49-F238E27FC236}">
                <a16:creationId xmlns:a16="http://schemas.microsoft.com/office/drawing/2014/main" id="{712DDA63-2598-4504-859C-5D9B3D41CCCA}"/>
              </a:ext>
            </a:extLst>
          </p:cNvPr>
          <p:cNvSpPr txBox="1"/>
          <p:nvPr/>
        </p:nvSpPr>
        <p:spPr>
          <a:xfrm>
            <a:off x="473413" y="6502400"/>
            <a:ext cx="4834481" cy="369332"/>
          </a:xfrm>
          <a:prstGeom prst="rect">
            <a:avLst/>
          </a:prstGeom>
          <a:noFill/>
        </p:spPr>
        <p:txBody>
          <a:bodyPr wrap="square" rtlCol="0">
            <a:spAutoFit/>
          </a:bodyPr>
          <a:lstStyle/>
          <a:p>
            <a:r>
              <a:rPr lang="nb-NO" dirty="0"/>
              <a:t>Bilder fra Elkem</a:t>
            </a:r>
            <a:endParaRPr lang="no-NO" dirty="0"/>
          </a:p>
        </p:txBody>
      </p:sp>
    </p:spTree>
    <p:extLst>
      <p:ext uri="{BB962C8B-B14F-4D97-AF65-F5344CB8AC3E}">
        <p14:creationId xmlns:p14="http://schemas.microsoft.com/office/powerpoint/2010/main" val="413463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6193C3F5-71EA-4F40-93ED-95A9D611FA60}"/>
              </a:ext>
            </a:extLst>
          </p:cNvPr>
          <p:cNvSpPr>
            <a:spLocks noGrp="1"/>
          </p:cNvSpPr>
          <p:nvPr>
            <p:ph type="body" sz="quarter" idx="13"/>
          </p:nvPr>
        </p:nvSpPr>
        <p:spPr/>
        <p:txBody>
          <a:bodyPr>
            <a:normAutofit fontScale="92500" lnSpcReduction="10000"/>
          </a:bodyPr>
          <a:lstStyle/>
          <a:p>
            <a:r>
              <a:rPr lang="nb-NO"/>
              <a:t>Bærekraftig omstilling – er kravet fremover</a:t>
            </a:r>
            <a:endParaRPr lang="no-NO"/>
          </a:p>
        </p:txBody>
      </p:sp>
      <p:pic>
        <p:nvPicPr>
          <p:cNvPr id="5" name="Bilde 4">
            <a:extLst>
              <a:ext uri="{FF2B5EF4-FFF2-40B4-BE49-F238E27FC236}">
                <a16:creationId xmlns:a16="http://schemas.microsoft.com/office/drawing/2014/main" id="{542A83F8-2F41-44EA-8DBC-66B09F268F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2217" y="103108"/>
            <a:ext cx="2828814" cy="2828814"/>
          </a:xfrm>
          <a:prstGeom prst="rect">
            <a:avLst/>
          </a:prstGeom>
        </p:spPr>
      </p:pic>
      <p:pic>
        <p:nvPicPr>
          <p:cNvPr id="7" name="Bilde 6">
            <a:extLst>
              <a:ext uri="{FF2B5EF4-FFF2-40B4-BE49-F238E27FC236}">
                <a16:creationId xmlns:a16="http://schemas.microsoft.com/office/drawing/2014/main" id="{72777125-12F3-445B-AC2D-1C64354465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94123"/>
            <a:ext cx="6616557" cy="3929238"/>
          </a:xfrm>
          <a:prstGeom prst="rect">
            <a:avLst/>
          </a:prstGeom>
        </p:spPr>
      </p:pic>
      <p:sp>
        <p:nvSpPr>
          <p:cNvPr id="10" name="Rektangel 9">
            <a:extLst>
              <a:ext uri="{FF2B5EF4-FFF2-40B4-BE49-F238E27FC236}">
                <a16:creationId xmlns:a16="http://schemas.microsoft.com/office/drawing/2014/main" id="{E08EEF41-27DA-4266-B333-D3902E789E0C}"/>
              </a:ext>
            </a:extLst>
          </p:cNvPr>
          <p:cNvSpPr/>
          <p:nvPr/>
        </p:nvSpPr>
        <p:spPr>
          <a:xfrm>
            <a:off x="131805" y="6243715"/>
            <a:ext cx="6096000" cy="646331"/>
          </a:xfrm>
          <a:prstGeom prst="rect">
            <a:avLst/>
          </a:prstGeom>
        </p:spPr>
        <p:txBody>
          <a:bodyPr>
            <a:spAutoFit/>
          </a:bodyPr>
          <a:lstStyle/>
          <a:p>
            <a:r>
              <a:rPr lang="nb-NO" i="1">
                <a:solidFill>
                  <a:srgbClr val="6E6E6E"/>
                </a:solidFill>
                <a:latin typeface="Karla"/>
              </a:rPr>
              <a:t>Gramstad, Helland &amp; </a:t>
            </a:r>
            <a:r>
              <a:rPr lang="nb-NO" i="1" err="1">
                <a:solidFill>
                  <a:srgbClr val="6E6E6E"/>
                </a:solidFill>
                <a:latin typeface="Karla"/>
              </a:rPr>
              <a:t>Saebi</a:t>
            </a:r>
            <a:r>
              <a:rPr lang="nb-NO" i="1">
                <a:solidFill>
                  <a:srgbClr val="6E6E6E"/>
                </a:solidFill>
                <a:latin typeface="Karla"/>
              </a:rPr>
              <a:t>: Nye forretningsmodeller i handelen (Universitetsforlaget, 2017)</a:t>
            </a:r>
            <a:endParaRPr lang="no-NO"/>
          </a:p>
        </p:txBody>
      </p:sp>
      <p:sp>
        <p:nvSpPr>
          <p:cNvPr id="11" name="TekstSylinder 10">
            <a:extLst>
              <a:ext uri="{FF2B5EF4-FFF2-40B4-BE49-F238E27FC236}">
                <a16:creationId xmlns:a16="http://schemas.microsoft.com/office/drawing/2014/main" id="{1ECA07B1-9C7C-419C-9B5C-28CDACB980DB}"/>
              </a:ext>
            </a:extLst>
          </p:cNvPr>
          <p:cNvSpPr txBox="1"/>
          <p:nvPr/>
        </p:nvSpPr>
        <p:spPr>
          <a:xfrm>
            <a:off x="7356297" y="5300195"/>
            <a:ext cx="4119937" cy="369332"/>
          </a:xfrm>
          <a:prstGeom prst="rect">
            <a:avLst/>
          </a:prstGeom>
          <a:noFill/>
        </p:spPr>
        <p:txBody>
          <a:bodyPr wrap="square" rtlCol="0">
            <a:spAutoFit/>
          </a:bodyPr>
          <a:lstStyle/>
          <a:p>
            <a:r>
              <a:rPr lang="nb-NO" dirty="0"/>
              <a:t>Nullutslipp /</a:t>
            </a:r>
            <a:r>
              <a:rPr lang="nb-NO" dirty="0" err="1"/>
              <a:t>electric</a:t>
            </a:r>
            <a:r>
              <a:rPr lang="nb-NO" dirty="0"/>
              <a:t> region</a:t>
            </a:r>
            <a:endParaRPr lang="no-NO" dirty="0"/>
          </a:p>
        </p:txBody>
      </p:sp>
      <p:pic>
        <p:nvPicPr>
          <p:cNvPr id="8" name="Bilde 7">
            <a:extLst>
              <a:ext uri="{FF2B5EF4-FFF2-40B4-BE49-F238E27FC236}">
                <a16:creationId xmlns:a16="http://schemas.microsoft.com/office/drawing/2014/main" id="{160B56B7-33F0-4E29-98C8-D22ADF6C29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6557" y="3203364"/>
            <a:ext cx="5438528" cy="1784953"/>
          </a:xfrm>
          <a:prstGeom prst="rect">
            <a:avLst/>
          </a:prstGeom>
        </p:spPr>
      </p:pic>
    </p:spTree>
    <p:extLst>
      <p:ext uri="{BB962C8B-B14F-4D97-AF65-F5344CB8AC3E}">
        <p14:creationId xmlns:p14="http://schemas.microsoft.com/office/powerpoint/2010/main" val="286181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8A1B1874-E006-41D5-8EAA-7547F1A1718A}"/>
              </a:ext>
            </a:extLst>
          </p:cNvPr>
          <p:cNvSpPr>
            <a:spLocks noGrp="1"/>
          </p:cNvSpPr>
          <p:nvPr>
            <p:ph type="body" sz="quarter" idx="10"/>
          </p:nvPr>
        </p:nvSpPr>
        <p:spPr>
          <a:xfrm>
            <a:off x="473412" y="655956"/>
            <a:ext cx="7496695" cy="740358"/>
          </a:xfrm>
        </p:spPr>
        <p:txBody>
          <a:bodyPr>
            <a:normAutofit fontScale="85000" lnSpcReduction="20000"/>
          </a:bodyPr>
          <a:lstStyle/>
          <a:p>
            <a:r>
              <a:rPr lang="nb-NO" dirty="0"/>
              <a:t>Universitet og utvikling av nye selskaper og ideer</a:t>
            </a:r>
          </a:p>
          <a:p>
            <a:r>
              <a:rPr lang="nb-NO" dirty="0"/>
              <a:t>10 000 studenter – en del av den nye oljen?</a:t>
            </a:r>
          </a:p>
          <a:p>
            <a:endParaRPr lang="no-NO" dirty="0"/>
          </a:p>
        </p:txBody>
      </p:sp>
      <p:sp>
        <p:nvSpPr>
          <p:cNvPr id="5" name="Plassholder for tekst 4">
            <a:extLst>
              <a:ext uri="{FF2B5EF4-FFF2-40B4-BE49-F238E27FC236}">
                <a16:creationId xmlns:a16="http://schemas.microsoft.com/office/drawing/2014/main" id="{29A50B30-E001-4458-955B-F85CD46D557B}"/>
              </a:ext>
            </a:extLst>
          </p:cNvPr>
          <p:cNvSpPr>
            <a:spLocks noGrp="1"/>
          </p:cNvSpPr>
          <p:nvPr>
            <p:ph type="body" sz="quarter" idx="11"/>
          </p:nvPr>
        </p:nvSpPr>
        <p:spPr>
          <a:xfrm>
            <a:off x="354376" y="5684247"/>
            <a:ext cx="2619160" cy="325549"/>
          </a:xfrm>
        </p:spPr>
        <p:txBody>
          <a:bodyPr>
            <a:normAutofit fontScale="92500" lnSpcReduction="10000"/>
          </a:bodyPr>
          <a:lstStyle/>
          <a:p>
            <a:r>
              <a:rPr lang="nb-NO" dirty="0"/>
              <a:t>Fra Vis Innovasjon</a:t>
            </a:r>
            <a:endParaRPr lang="no-NO" dirty="0"/>
          </a:p>
        </p:txBody>
      </p:sp>
      <p:pic>
        <p:nvPicPr>
          <p:cNvPr id="12" name="Plassholder for bilde 11">
            <a:extLst>
              <a:ext uri="{FF2B5EF4-FFF2-40B4-BE49-F238E27FC236}">
                <a16:creationId xmlns:a16="http://schemas.microsoft.com/office/drawing/2014/main" id="{1386980A-B3C5-4EC1-BF9D-7B45CB04791D}"/>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p:blipFill>
        <p:spPr>
          <a:xfrm>
            <a:off x="184347" y="1900238"/>
            <a:ext cx="4347284" cy="3658081"/>
          </a:xfrm>
        </p:spPr>
      </p:pic>
      <p:pic>
        <p:nvPicPr>
          <p:cNvPr id="10" name="Plassholder for bilde 9" descr="Et bilde som inneholder bord&#10;&#10;Automatisk generert beskrivelse">
            <a:extLst>
              <a:ext uri="{FF2B5EF4-FFF2-40B4-BE49-F238E27FC236}">
                <a16:creationId xmlns:a16="http://schemas.microsoft.com/office/drawing/2014/main" id="{654C4EEB-2658-4E7D-AB04-26871136A991}"/>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541" b="1541"/>
          <a:stretch>
            <a:fillRect/>
          </a:stretch>
        </p:blipFill>
        <p:spPr>
          <a:xfrm>
            <a:off x="5349851" y="1900238"/>
            <a:ext cx="6808397" cy="3845654"/>
          </a:xfrm>
        </p:spPr>
      </p:pic>
    </p:spTree>
    <p:extLst>
      <p:ext uri="{BB962C8B-B14F-4D97-AF65-F5344CB8AC3E}">
        <p14:creationId xmlns:p14="http://schemas.microsoft.com/office/powerpoint/2010/main" val="4065855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AADF8569-9A78-4EBD-86BA-49A91EAA84DF}"/>
              </a:ext>
            </a:extLst>
          </p:cNvPr>
          <p:cNvSpPr>
            <a:spLocks noGrp="1"/>
          </p:cNvSpPr>
          <p:nvPr>
            <p:ph type="body" sz="quarter" idx="12"/>
          </p:nvPr>
        </p:nvSpPr>
        <p:spPr>
          <a:xfrm>
            <a:off x="473413" y="987357"/>
            <a:ext cx="10494056" cy="4883285"/>
          </a:xfrm>
        </p:spPr>
        <p:txBody>
          <a:bodyPr/>
          <a:lstStyle/>
          <a:p>
            <a:pPr marL="342900" lvl="0" indent="-342900">
              <a:buFont typeface="Arial" panose="020B0604020202020204" pitchFamily="34" charset="0"/>
              <a:buChar char="•"/>
            </a:pPr>
            <a:endParaRPr lang="nb-NO" sz="1800" dirty="0">
              <a:effectLst/>
              <a:latin typeface="Calibri" panose="020F0502020204030204" pitchFamily="34" charset="0"/>
              <a:ea typeface="Times New Roman" panose="02020603050405020304" pitchFamily="18" charset="0"/>
            </a:endParaRPr>
          </a:p>
          <a:p>
            <a:pPr marL="342900" lvl="0" indent="-342900">
              <a:buFont typeface="Arial" panose="020B0604020202020204" pitchFamily="34" charset="0"/>
              <a:buChar char="•"/>
            </a:pPr>
            <a:r>
              <a:rPr lang="nb-NO" dirty="0">
                <a:effectLst/>
                <a:latin typeface="Calibri" panose="020F0502020204030204" pitchFamily="34" charset="0"/>
                <a:ea typeface="Times New Roman" panose="02020603050405020304" pitchFamily="18" charset="0"/>
              </a:rPr>
              <a:t>Netthandel er «all time </a:t>
            </a:r>
            <a:r>
              <a:rPr lang="nb-NO" dirty="0" err="1">
                <a:effectLst/>
                <a:latin typeface="Calibri" panose="020F0502020204030204" pitchFamily="34" charset="0"/>
                <a:ea typeface="Times New Roman" panose="02020603050405020304" pitchFamily="18" charset="0"/>
              </a:rPr>
              <a:t>high</a:t>
            </a:r>
            <a:r>
              <a:rPr lang="nb-NO" dirty="0">
                <a:effectLst/>
                <a:latin typeface="Calibri" panose="020F0502020204030204" pitchFamily="34" charset="0"/>
                <a:ea typeface="Times New Roman" panose="02020603050405020304" pitchFamily="18" charset="0"/>
              </a:rPr>
              <a:t>». Både i Norge og </a:t>
            </a:r>
            <a:r>
              <a:rPr lang="nb-NO" dirty="0" err="1">
                <a:effectLst/>
                <a:latin typeface="Calibri" panose="020F0502020204030204" pitchFamily="34" charset="0"/>
                <a:ea typeface="Times New Roman" panose="02020603050405020304" pitchFamily="18" charset="0"/>
              </a:rPr>
              <a:t>ifht</a:t>
            </a:r>
            <a:r>
              <a:rPr lang="nb-NO" dirty="0">
                <a:effectLst/>
                <a:latin typeface="Calibri" panose="020F0502020204030204" pitchFamily="34" charset="0"/>
                <a:ea typeface="Times New Roman" panose="02020603050405020304" pitchFamily="18" charset="0"/>
              </a:rPr>
              <a:t> import. </a:t>
            </a:r>
          </a:p>
          <a:p>
            <a:pPr marL="342900" lvl="0" indent="-342900">
              <a:buFont typeface="Arial" panose="020B0604020202020204" pitchFamily="34" charset="0"/>
              <a:buChar char="•"/>
            </a:pPr>
            <a:r>
              <a:rPr lang="nb-NO" dirty="0">
                <a:effectLst/>
                <a:latin typeface="Calibri" panose="020F0502020204030204" pitchFamily="34" charset="0"/>
                <a:ea typeface="Times New Roman" panose="02020603050405020304" pitchFamily="18" charset="0"/>
              </a:rPr>
              <a:t>Store muligheter for vekst og nye arbeidsplasser. Vi ønsker å ta en nasjonal posisjon med Kristiansand som «hovedstad»</a:t>
            </a:r>
            <a:endParaRPr lang="no-NO"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nb-NO" dirty="0">
                <a:effectLst/>
                <a:latin typeface="Calibri" panose="020F0502020204030204" pitchFamily="34" charset="0"/>
                <a:ea typeface="Times New Roman" panose="02020603050405020304" pitchFamily="18" charset="0"/>
              </a:rPr>
              <a:t>Store muligheter får å ta markedsandeler fra importsalget hvis man tenker løsninger sammen. Kundene vil blant annet ha varer raskt levert, norske bedrifter kan levere raskere enn utenlandske. </a:t>
            </a:r>
            <a:endParaRPr lang="no-NO" dirty="0">
              <a:effectLst/>
              <a:latin typeface="Calibri" panose="020F0502020204030204" pitchFamily="34" charset="0"/>
              <a:ea typeface="Calibri" panose="020F0502020204030204" pitchFamily="34" charset="0"/>
            </a:endParaRPr>
          </a:p>
          <a:p>
            <a:endParaRPr lang="no-NO" dirty="0"/>
          </a:p>
        </p:txBody>
      </p:sp>
      <p:sp>
        <p:nvSpPr>
          <p:cNvPr id="3" name="Plassholder for tekst 2">
            <a:extLst>
              <a:ext uri="{FF2B5EF4-FFF2-40B4-BE49-F238E27FC236}">
                <a16:creationId xmlns:a16="http://schemas.microsoft.com/office/drawing/2014/main" id="{2EC2A22E-0A29-4C3B-ADFE-71E28318BD4E}"/>
              </a:ext>
            </a:extLst>
          </p:cNvPr>
          <p:cNvSpPr>
            <a:spLocks noGrp="1"/>
          </p:cNvSpPr>
          <p:nvPr>
            <p:ph type="body" sz="quarter" idx="13"/>
          </p:nvPr>
        </p:nvSpPr>
        <p:spPr>
          <a:xfrm>
            <a:off x="473413" y="457200"/>
            <a:ext cx="9028933" cy="815546"/>
          </a:xfrm>
        </p:spPr>
        <p:txBody>
          <a:bodyPr>
            <a:normAutofit fontScale="70000" lnSpcReduction="20000"/>
          </a:bodyPr>
          <a:lstStyle/>
          <a:p>
            <a:r>
              <a:rPr lang="nb-NO"/>
              <a:t>Handelsarbeidsplasser vil fremdeles være viktig, klarer vi å beholde disse?</a:t>
            </a:r>
          </a:p>
          <a:p>
            <a:r>
              <a:rPr lang="nb-NO"/>
              <a:t>Agder Norges E-handel hovedstad</a:t>
            </a:r>
          </a:p>
        </p:txBody>
      </p:sp>
      <p:pic>
        <p:nvPicPr>
          <p:cNvPr id="5" name="Bilde 4" descr="Et bilde som inneholder innendørs, rom&#10;&#10;Automatisk generert beskrivelse">
            <a:extLst>
              <a:ext uri="{FF2B5EF4-FFF2-40B4-BE49-F238E27FC236}">
                <a16:creationId xmlns:a16="http://schemas.microsoft.com/office/drawing/2014/main" id="{7F2C607A-4C3F-4C32-A0E7-647703AB98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6889" y="4620170"/>
            <a:ext cx="7702657" cy="2111018"/>
          </a:xfrm>
          <a:prstGeom prst="rect">
            <a:avLst/>
          </a:prstGeom>
        </p:spPr>
      </p:pic>
    </p:spTree>
    <p:extLst>
      <p:ext uri="{BB962C8B-B14F-4D97-AF65-F5344CB8AC3E}">
        <p14:creationId xmlns:p14="http://schemas.microsoft.com/office/powerpoint/2010/main" val="382613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74F31D1F-8EB2-4590-8170-1048038650A2}"/>
              </a:ext>
            </a:extLst>
          </p:cNvPr>
          <p:cNvSpPr>
            <a:spLocks noGrp="1"/>
          </p:cNvSpPr>
          <p:nvPr>
            <p:ph type="body" sz="quarter" idx="12"/>
          </p:nvPr>
        </p:nvSpPr>
        <p:spPr>
          <a:xfrm>
            <a:off x="559345" y="1517515"/>
            <a:ext cx="4655206" cy="4883285"/>
          </a:xfrm>
        </p:spPr>
        <p:txBody>
          <a:bodyPr/>
          <a:lstStyle/>
          <a:p>
            <a:pPr marL="342900" indent="-342900">
              <a:buFont typeface="Arial" panose="020B0604020202020204" pitchFamily="34" charset="0"/>
              <a:buChar char="•"/>
            </a:pPr>
            <a:r>
              <a:rPr lang="nb-NO"/>
              <a:t>Norges territorium til sjøs er syv ganger større enn landarealet</a:t>
            </a:r>
          </a:p>
          <a:p>
            <a:pPr marL="342900" indent="-342900">
              <a:buFont typeface="Arial" panose="020B0604020202020204" pitchFamily="34" charset="0"/>
              <a:buChar char="•"/>
            </a:pPr>
            <a:r>
              <a:rPr lang="nb-NO"/>
              <a:t>olje og gass, shipping, oppdrett, tradisjonelt fiske, vindkraft, turisme og i et lengre perspektiv, gruvedrift til sjøs. </a:t>
            </a:r>
          </a:p>
          <a:p>
            <a:pPr marL="342900" indent="-342900">
              <a:buFont typeface="Arial" panose="020B0604020202020204" pitchFamily="34" charset="0"/>
              <a:buChar char="•"/>
            </a:pPr>
            <a:r>
              <a:rPr lang="nb-NO"/>
              <a:t>Fellesutfordringen for aktivitet i </a:t>
            </a:r>
            <a:r>
              <a:rPr lang="nb-NO" err="1"/>
              <a:t>havrommet</a:t>
            </a:r>
            <a:r>
              <a:rPr lang="nb-NO"/>
              <a:t> er at denne krever teknologiutvikling i verdensklasse.</a:t>
            </a:r>
            <a:endParaRPr lang="no-NO"/>
          </a:p>
        </p:txBody>
      </p:sp>
      <p:sp>
        <p:nvSpPr>
          <p:cNvPr id="5" name="Plassholder for tekst 4">
            <a:extLst>
              <a:ext uri="{FF2B5EF4-FFF2-40B4-BE49-F238E27FC236}">
                <a16:creationId xmlns:a16="http://schemas.microsoft.com/office/drawing/2014/main" id="{D5B8F2F8-DE50-4953-84A1-681F7F3C0FA6}"/>
              </a:ext>
            </a:extLst>
          </p:cNvPr>
          <p:cNvSpPr>
            <a:spLocks noGrp="1"/>
          </p:cNvSpPr>
          <p:nvPr>
            <p:ph type="body" sz="quarter" idx="13"/>
          </p:nvPr>
        </p:nvSpPr>
        <p:spPr/>
        <p:txBody>
          <a:bodyPr>
            <a:normAutofit fontScale="92500" lnSpcReduction="10000"/>
          </a:bodyPr>
          <a:lstStyle/>
          <a:p>
            <a:r>
              <a:rPr lang="nb-NO" err="1"/>
              <a:t>Havrommet</a:t>
            </a:r>
            <a:r>
              <a:rPr lang="nb-NO"/>
              <a:t> – Blå vekst</a:t>
            </a:r>
            <a:endParaRPr lang="no-NO"/>
          </a:p>
        </p:txBody>
      </p:sp>
      <p:grpSp>
        <p:nvGrpSpPr>
          <p:cNvPr id="6" name="Gruppe 5">
            <a:extLst>
              <a:ext uri="{FF2B5EF4-FFF2-40B4-BE49-F238E27FC236}">
                <a16:creationId xmlns:a16="http://schemas.microsoft.com/office/drawing/2014/main" id="{1A9E0EE3-EF34-4C79-933C-6822DB80C16E}"/>
              </a:ext>
            </a:extLst>
          </p:cNvPr>
          <p:cNvGrpSpPr/>
          <p:nvPr/>
        </p:nvGrpSpPr>
        <p:grpSpPr>
          <a:xfrm>
            <a:off x="5128474" y="4194083"/>
            <a:ext cx="6957393" cy="2663917"/>
            <a:chOff x="0" y="1819705"/>
            <a:chExt cx="12085868" cy="5038295"/>
          </a:xfrm>
        </p:grpSpPr>
        <p:pic>
          <p:nvPicPr>
            <p:cNvPr id="7" name="Picture 2" descr="Den største i sør - N247 - Nyheter fra Søgne, Songdalen og Flekkerøy">
              <a:extLst>
                <a:ext uri="{FF2B5EF4-FFF2-40B4-BE49-F238E27FC236}">
                  <a16:creationId xmlns:a16="http://schemas.microsoft.com/office/drawing/2014/main" id="{C4B0CA6E-BEAC-4448-B08E-3149620C27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73363"/>
              <a:ext cx="5921829" cy="31112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Loddetå i Sveio kommune er verdens første lakseoppdrettsanlegg der alle operasjoner i den daglige driften er drevet av ren elektrisk kraft.">
              <a:extLst>
                <a:ext uri="{FF2B5EF4-FFF2-40B4-BE49-F238E27FC236}">
                  <a16:creationId xmlns:a16="http://schemas.microsoft.com/office/drawing/2014/main" id="{F08C25EE-9658-4B02-9D9D-E152C5033B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2699" y="1819705"/>
              <a:ext cx="5464629" cy="31649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Blåskjell">
              <a:extLst>
                <a:ext uri="{FF2B5EF4-FFF2-40B4-BE49-F238E27FC236}">
                  <a16:creationId xmlns:a16="http://schemas.microsoft.com/office/drawing/2014/main" id="{854159A5-BD81-44D3-AA35-2DF67CC350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46513" y="5142583"/>
              <a:ext cx="914401" cy="17154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Tareoppdrett med høsting fra tau. Foto: Linn Therese Skår Hosteland.">
              <a:extLst>
                <a:ext uri="{FF2B5EF4-FFF2-40B4-BE49-F238E27FC236}">
                  <a16:creationId xmlns:a16="http://schemas.microsoft.com/office/drawing/2014/main" id="{46197B0D-AA07-45C3-B326-60A74453063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94264" y="5157090"/>
              <a:ext cx="2215243" cy="1476026"/>
            </a:xfrm>
            <a:prstGeom prst="rect">
              <a:avLst/>
            </a:prstGeom>
            <a:noFill/>
            <a:extLst>
              <a:ext uri="{909E8E84-426E-40DD-AFC4-6F175D3DCCD1}">
                <a14:hiddenFill xmlns:a14="http://schemas.microsoft.com/office/drawing/2010/main">
                  <a:solidFill>
                    <a:srgbClr val="FFFFFF"/>
                  </a:solidFill>
                </a14:hiddenFill>
              </a:ext>
            </a:extLst>
          </p:spPr>
        </p:pic>
        <p:pic>
          <p:nvPicPr>
            <p:cNvPr id="11" name="Bilde 10">
              <a:extLst>
                <a:ext uri="{FF2B5EF4-FFF2-40B4-BE49-F238E27FC236}">
                  <a16:creationId xmlns:a16="http://schemas.microsoft.com/office/drawing/2014/main" id="{1A2C7FA0-5E51-4E92-B668-DDFFF0DA20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94227" y="5067305"/>
              <a:ext cx="2079171" cy="1559378"/>
            </a:xfrm>
            <a:prstGeom prst="rect">
              <a:avLst/>
            </a:prstGeom>
          </p:spPr>
        </p:pic>
        <p:pic>
          <p:nvPicPr>
            <p:cNvPr id="12" name="Picture 10" descr="Makrell | Havforskningsinstituttet">
              <a:extLst>
                <a:ext uri="{FF2B5EF4-FFF2-40B4-BE49-F238E27FC236}">
                  <a16:creationId xmlns:a16="http://schemas.microsoft.com/office/drawing/2014/main" id="{7030D35A-DA38-4188-8C5E-E0E797F3265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5472801"/>
              <a:ext cx="2030187" cy="11417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Norges Råfisklag - Nettbutikk">
              <a:extLst>
                <a:ext uri="{FF2B5EF4-FFF2-40B4-BE49-F238E27FC236}">
                  <a16:creationId xmlns:a16="http://schemas.microsoft.com/office/drawing/2014/main" id="{57434B0E-BBD2-4827-A195-FBBBF1F4FAC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55042" y="5001869"/>
              <a:ext cx="1730826" cy="1626380"/>
            </a:xfrm>
            <a:prstGeom prst="rect">
              <a:avLst/>
            </a:prstGeom>
            <a:noFill/>
            <a:extLst>
              <a:ext uri="{909E8E84-426E-40DD-AFC4-6F175D3DCCD1}">
                <a14:hiddenFill xmlns:a14="http://schemas.microsoft.com/office/drawing/2010/main">
                  <a:solidFill>
                    <a:srgbClr val="FFFFFF"/>
                  </a:solidFill>
                </a14:hiddenFill>
              </a:ext>
            </a:extLst>
          </p:spPr>
        </p:pic>
        <p:pic>
          <p:nvPicPr>
            <p:cNvPr id="14" name="Bilde 13">
              <a:extLst>
                <a:ext uri="{FF2B5EF4-FFF2-40B4-BE49-F238E27FC236}">
                  <a16:creationId xmlns:a16="http://schemas.microsoft.com/office/drawing/2014/main" id="{F920A898-844C-4B72-9979-EE094678D632}"/>
                </a:ext>
              </a:extLst>
            </p:cNvPr>
            <p:cNvPicPr>
              <a:picLocks noChangeAspect="1"/>
            </p:cNvPicPr>
            <p:nvPr/>
          </p:nvPicPr>
          <p:blipFill>
            <a:blip r:embed="rId10"/>
            <a:stretch>
              <a:fillRect/>
            </a:stretch>
          </p:blipFill>
          <p:spPr>
            <a:xfrm>
              <a:off x="5463916" y="5260793"/>
              <a:ext cx="2542533" cy="1134802"/>
            </a:xfrm>
            <a:prstGeom prst="rect">
              <a:avLst/>
            </a:prstGeom>
          </p:spPr>
        </p:pic>
      </p:grpSp>
      <p:pic>
        <p:nvPicPr>
          <p:cNvPr id="15" name="Bilde 14">
            <a:extLst>
              <a:ext uri="{FF2B5EF4-FFF2-40B4-BE49-F238E27FC236}">
                <a16:creationId xmlns:a16="http://schemas.microsoft.com/office/drawing/2014/main" id="{6A5DA4D6-739E-47AF-983C-33396C8FC57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85542" y="128737"/>
            <a:ext cx="4594384" cy="3919331"/>
          </a:xfrm>
          <a:prstGeom prst="rect">
            <a:avLst/>
          </a:prstGeom>
        </p:spPr>
      </p:pic>
    </p:spTree>
    <p:extLst>
      <p:ext uri="{BB962C8B-B14F-4D97-AF65-F5344CB8AC3E}">
        <p14:creationId xmlns:p14="http://schemas.microsoft.com/office/powerpoint/2010/main" val="214786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FD09BC0-A015-43C6-BA20-D69AB0C3E0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685800"/>
            <a:ext cx="97536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291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83681521-3E1B-4FEC-BE95-33C218F46209}"/>
              </a:ext>
            </a:extLst>
          </p:cNvPr>
          <p:cNvSpPr>
            <a:spLocks noGrp="1"/>
          </p:cNvSpPr>
          <p:nvPr>
            <p:ph type="body" sz="quarter" idx="13"/>
          </p:nvPr>
        </p:nvSpPr>
        <p:spPr>
          <a:xfrm>
            <a:off x="6662878" y="1233675"/>
            <a:ext cx="5354350" cy="425870"/>
          </a:xfrm>
        </p:spPr>
        <p:txBody>
          <a:bodyPr>
            <a:noAutofit/>
          </a:bodyPr>
          <a:lstStyle/>
          <a:p>
            <a:r>
              <a:rPr lang="nb-NO"/>
              <a:t>Energi og teknologi</a:t>
            </a:r>
            <a:endParaRPr lang="no-NO"/>
          </a:p>
        </p:txBody>
      </p:sp>
      <p:pic>
        <p:nvPicPr>
          <p:cNvPr id="5" name="Bilde 4" descr="Et bilde som inneholder natur, utendørs, vann, røyk&#10;&#10;Automatisk generert beskrivelse">
            <a:extLst>
              <a:ext uri="{FF2B5EF4-FFF2-40B4-BE49-F238E27FC236}">
                <a16:creationId xmlns:a16="http://schemas.microsoft.com/office/drawing/2014/main" id="{C2B935B5-2D56-4DBC-8A9B-A8CFC2DCA4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57250" y="857250"/>
            <a:ext cx="6858000" cy="5143500"/>
          </a:xfrm>
          <a:prstGeom prst="rect">
            <a:avLst/>
          </a:prstGeom>
        </p:spPr>
      </p:pic>
      <p:pic>
        <p:nvPicPr>
          <p:cNvPr id="8" name="Picture 2" descr="A group of wind turbines&#10;&#10;Description automatically generated with low confidence">
            <a:extLst>
              <a:ext uri="{FF2B5EF4-FFF2-40B4-BE49-F238E27FC236}">
                <a16:creationId xmlns:a16="http://schemas.microsoft.com/office/drawing/2014/main" id="{48310963-44AD-471E-A745-4B7ECC774374}"/>
              </a:ext>
            </a:extLst>
          </p:cNvPr>
          <p:cNvPicPr>
            <a:picLocks noChangeAspect="1"/>
          </p:cNvPicPr>
          <p:nvPr/>
        </p:nvPicPr>
        <p:blipFill>
          <a:blip r:embed="rId4"/>
          <a:stretch>
            <a:fillRect/>
          </a:stretch>
        </p:blipFill>
        <p:spPr>
          <a:xfrm>
            <a:off x="5143500" y="2893220"/>
            <a:ext cx="7048499" cy="3964780"/>
          </a:xfrm>
          <a:prstGeom prst="rect">
            <a:avLst/>
          </a:prstGeom>
        </p:spPr>
      </p:pic>
    </p:spTree>
    <p:extLst>
      <p:ext uri="{BB962C8B-B14F-4D97-AF65-F5344CB8AC3E}">
        <p14:creationId xmlns:p14="http://schemas.microsoft.com/office/powerpoint/2010/main" val="3552001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B267F58-0376-41C8-9CD0-EAC708FFDF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905959"/>
            <a:ext cx="6019799" cy="2757487"/>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a:extLst>
              <a:ext uri="{FF2B5EF4-FFF2-40B4-BE49-F238E27FC236}">
                <a16:creationId xmlns:a16="http://schemas.microsoft.com/office/drawing/2014/main" id="{684F2D24-C87F-4537-9FD8-459589F5D1BE}"/>
              </a:ext>
            </a:extLst>
          </p:cNvPr>
          <p:cNvSpPr txBox="1"/>
          <p:nvPr/>
        </p:nvSpPr>
        <p:spPr>
          <a:xfrm>
            <a:off x="6095999" y="47299"/>
            <a:ext cx="6097712" cy="523220"/>
          </a:xfrm>
          <a:prstGeom prst="rect">
            <a:avLst/>
          </a:prstGeom>
          <a:noFill/>
        </p:spPr>
        <p:txBody>
          <a:bodyPr wrap="square">
            <a:spAutoFit/>
          </a:bodyPr>
          <a:lstStyle/>
          <a:p>
            <a:r>
              <a:rPr lang="nb-NO" sz="2800" b="0" i="0">
                <a:effectLst/>
                <a:latin typeface="Calibri Light" panose="020F0302020204030204" pitchFamily="34" charset="0"/>
              </a:rPr>
              <a:t>Energiforedlin</a:t>
            </a:r>
            <a:r>
              <a:rPr lang="nb-NO" sz="2800">
                <a:latin typeface="Calibri Light" panose="020F0302020204030204" pitchFamily="34" charset="0"/>
              </a:rPr>
              <a:t>g</a:t>
            </a:r>
            <a:r>
              <a:rPr lang="nb-NO" b="0" i="0">
                <a:solidFill>
                  <a:srgbClr val="000000"/>
                </a:solidFill>
                <a:effectLst/>
                <a:latin typeface="Calibri Light" panose="020F0302020204030204" pitchFamily="34" charset="0"/>
              </a:rPr>
              <a:t>​</a:t>
            </a:r>
            <a:endParaRPr lang="no-NO"/>
          </a:p>
        </p:txBody>
      </p:sp>
      <p:pic>
        <p:nvPicPr>
          <p:cNvPr id="5" name="Picture 2">
            <a:extLst>
              <a:ext uri="{FF2B5EF4-FFF2-40B4-BE49-F238E27FC236}">
                <a16:creationId xmlns:a16="http://schemas.microsoft.com/office/drawing/2014/main" id="{D4F6F2D4-77C0-4223-95B3-93E4ADB112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17" y="223905"/>
            <a:ext cx="5713596" cy="6325185"/>
          </a:xfrm>
          <a:prstGeom prst="rect">
            <a:avLst/>
          </a:prstGeom>
          <a:noFill/>
          <a:extLst>
            <a:ext uri="{909E8E84-426E-40DD-AFC4-6F175D3DCCD1}">
              <a14:hiddenFill xmlns:a14="http://schemas.microsoft.com/office/drawing/2010/main">
                <a:solidFill>
                  <a:srgbClr val="FFFFFF"/>
                </a:solidFill>
              </a14:hiddenFill>
            </a:ext>
          </a:extLst>
        </p:spPr>
      </p:pic>
      <p:pic>
        <p:nvPicPr>
          <p:cNvPr id="3" name="Bilde 2" descr="Et bilde som inneholder gress, utendørs, himmel, tre&#10;&#10;Automatisk generert beskrivelse">
            <a:extLst>
              <a:ext uri="{FF2B5EF4-FFF2-40B4-BE49-F238E27FC236}">
                <a16:creationId xmlns:a16="http://schemas.microsoft.com/office/drawing/2014/main" id="{08BFD4BA-3415-46C2-A78B-89BFA6FBD2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9" y="3843563"/>
            <a:ext cx="6019800" cy="2705528"/>
          </a:xfrm>
          <a:prstGeom prst="rect">
            <a:avLst/>
          </a:prstGeom>
        </p:spPr>
      </p:pic>
    </p:spTree>
    <p:extLst>
      <p:ext uri="{BB962C8B-B14F-4D97-AF65-F5344CB8AC3E}">
        <p14:creationId xmlns:p14="http://schemas.microsoft.com/office/powerpoint/2010/main" val="71158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innendørs, båt, motor&#10;&#10;Automatisk generert beskrivelse">
            <a:extLst>
              <a:ext uri="{FF2B5EF4-FFF2-40B4-BE49-F238E27FC236}">
                <a16:creationId xmlns:a16="http://schemas.microsoft.com/office/drawing/2014/main" id="{8B6E7D26-172E-43C9-B9EB-7366C40C4ECE}"/>
              </a:ext>
            </a:extLst>
          </p:cNvPr>
          <p:cNvPicPr>
            <a:picLocks noChangeAspect="1"/>
          </p:cNvPicPr>
          <p:nvPr/>
        </p:nvPicPr>
        <p:blipFill rotWithShape="1">
          <a:blip r:embed="rId3">
            <a:extLst>
              <a:ext uri="{28A0092B-C50C-407E-A947-70E740481C1C}">
                <a14:useLocalDpi xmlns:a14="http://schemas.microsoft.com/office/drawing/2010/main" val="0"/>
              </a:ext>
            </a:extLst>
          </a:blip>
          <a:srcRect r="444"/>
          <a:stretch/>
        </p:blipFill>
        <p:spPr>
          <a:xfrm>
            <a:off x="20" y="10"/>
            <a:ext cx="12191980" cy="6857990"/>
          </a:xfrm>
          <a:prstGeom prst="rect">
            <a:avLst/>
          </a:prstGeom>
          <a:noFill/>
        </p:spPr>
      </p:pic>
      <p:sp>
        <p:nvSpPr>
          <p:cNvPr id="6" name="Rektangel 5">
            <a:extLst>
              <a:ext uri="{FF2B5EF4-FFF2-40B4-BE49-F238E27FC236}">
                <a16:creationId xmlns:a16="http://schemas.microsoft.com/office/drawing/2014/main" id="{45CF5B31-A362-4E8C-8768-BC4C585F0CE1}"/>
              </a:ext>
            </a:extLst>
          </p:cNvPr>
          <p:cNvSpPr/>
          <p:nvPr/>
        </p:nvSpPr>
        <p:spPr>
          <a:xfrm>
            <a:off x="9010220" y="6167643"/>
            <a:ext cx="2428870" cy="369332"/>
          </a:xfrm>
          <a:prstGeom prst="rect">
            <a:avLst/>
          </a:prstGeom>
        </p:spPr>
        <p:txBody>
          <a:bodyPr wrap="none">
            <a:spAutoFit/>
          </a:bodyPr>
          <a:lstStyle/>
          <a:p>
            <a:r>
              <a:rPr lang="nb-NO">
                <a:solidFill>
                  <a:srgbClr val="C5C5C5"/>
                </a:solidFill>
                <a:latin typeface="Helvetica" panose="020B0604020202020204" pitchFamily="34" charset="0"/>
              </a:rPr>
              <a:t>(Illustrasjon: </a:t>
            </a:r>
            <a:r>
              <a:rPr lang="nb-NO" err="1">
                <a:solidFill>
                  <a:srgbClr val="C5C5C5"/>
                </a:solidFill>
                <a:latin typeface="Helvetica" panose="020B0604020202020204" pitchFamily="34" charset="0"/>
              </a:rPr>
              <a:t>Havyard</a:t>
            </a:r>
            <a:r>
              <a:rPr lang="nb-NO">
                <a:solidFill>
                  <a:srgbClr val="C5C5C5"/>
                </a:solidFill>
                <a:latin typeface="Helvetica" panose="020B0604020202020204" pitchFamily="34" charset="0"/>
              </a:rPr>
              <a:t>)</a:t>
            </a:r>
            <a:endParaRPr lang="no-NO"/>
          </a:p>
        </p:txBody>
      </p:sp>
    </p:spTree>
    <p:extLst>
      <p:ext uri="{BB962C8B-B14F-4D97-AF65-F5344CB8AC3E}">
        <p14:creationId xmlns:p14="http://schemas.microsoft.com/office/powerpoint/2010/main" val="169916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EEF2766A-9ACD-4ED5-ACEF-8156B7487ED5}"/>
              </a:ext>
            </a:extLst>
          </p:cNvPr>
          <p:cNvPicPr>
            <a:picLocks noChangeAspect="1"/>
          </p:cNvPicPr>
          <p:nvPr/>
        </p:nvPicPr>
        <p:blipFill rotWithShape="1">
          <a:blip r:embed="rId3"/>
          <a:srcRect t="7276" b="887"/>
          <a:stretch/>
        </p:blipFill>
        <p:spPr>
          <a:xfrm>
            <a:off x="20" y="10"/>
            <a:ext cx="12191980" cy="6857990"/>
          </a:xfrm>
          <a:prstGeom prst="rect">
            <a:avLst/>
          </a:prstGeom>
          <a:noFill/>
        </p:spPr>
      </p:pic>
    </p:spTree>
    <p:extLst>
      <p:ext uri="{BB962C8B-B14F-4D97-AF65-F5344CB8AC3E}">
        <p14:creationId xmlns:p14="http://schemas.microsoft.com/office/powerpoint/2010/main" val="302992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060287\Documents\Utklipp\Strategisk næringspl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4870433" cy="6857999"/>
          </a:xfrm>
          <a:prstGeom prst="rect">
            <a:avLst/>
          </a:prstGeom>
          <a:noFill/>
          <a:extLst>
            <a:ext uri="{909E8E84-426E-40DD-AFC4-6F175D3DCCD1}">
              <a14:hiddenFill xmlns:a14="http://schemas.microsoft.com/office/drawing/2010/main">
                <a:solidFill>
                  <a:srgbClr val="FFFFFF"/>
                </a:solidFill>
              </a14:hiddenFill>
            </a:ext>
          </a:extLst>
        </p:spPr>
      </p:pic>
      <p:sp>
        <p:nvSpPr>
          <p:cNvPr id="25" name="Plassholder for tekst 24">
            <a:extLst>
              <a:ext uri="{FF2B5EF4-FFF2-40B4-BE49-F238E27FC236}">
                <a16:creationId xmlns:a16="http://schemas.microsoft.com/office/drawing/2014/main" id="{4FCC5EC1-44F9-4087-BB3A-6A3A39595A87}"/>
              </a:ext>
            </a:extLst>
          </p:cNvPr>
          <p:cNvSpPr>
            <a:spLocks noGrp="1"/>
          </p:cNvSpPr>
          <p:nvPr>
            <p:ph type="body" sz="quarter" idx="13"/>
          </p:nvPr>
        </p:nvSpPr>
        <p:spPr>
          <a:xfrm>
            <a:off x="5106042" y="975947"/>
            <a:ext cx="3563313" cy="3155378"/>
          </a:xfrm>
        </p:spPr>
        <p:txBody>
          <a:bodyPr vert="horz" lIns="0" tIns="45720" rIns="91440" bIns="45720" rtlCol="0" anchor="t">
            <a:normAutofit/>
          </a:bodyPr>
          <a:lstStyle/>
          <a:p>
            <a:r>
              <a:rPr lang="nb-NO" sz="2600" b="1">
                <a:solidFill>
                  <a:srgbClr val="009FDF"/>
                </a:solidFill>
                <a:latin typeface="Arial"/>
                <a:cs typeface="Arial"/>
              </a:rPr>
              <a:t>VISJON</a:t>
            </a:r>
          </a:p>
          <a:p>
            <a:r>
              <a:rPr lang="nb-NO" sz="1800">
                <a:solidFill>
                  <a:srgbClr val="009FDF"/>
                </a:solidFill>
                <a:latin typeface="Arial"/>
                <a:cs typeface="Arial"/>
              </a:rPr>
              <a:t>Kristiansandsregionen er Norges beste region å bo og arbeide i</a:t>
            </a:r>
          </a:p>
          <a:p>
            <a:endParaRPr lang="nb-NO" sz="1800">
              <a:solidFill>
                <a:srgbClr val="009FDF"/>
              </a:solidFill>
              <a:latin typeface="Arial"/>
            </a:endParaRPr>
          </a:p>
          <a:p>
            <a:r>
              <a:rPr lang="nb-NO" sz="1800">
                <a:solidFill>
                  <a:srgbClr val="009FDF"/>
                </a:solidFill>
                <a:latin typeface="Arial"/>
                <a:cs typeface="Arial"/>
              </a:rPr>
              <a:t>Næringsutvikling i Kristiansandsregionen bidrar til vekst og verdiskaping i hele landsdelen </a:t>
            </a:r>
            <a:endParaRPr lang="nb-NO" sz="1800">
              <a:solidFill>
                <a:srgbClr val="009FDF"/>
              </a:solidFill>
              <a:latin typeface="Arial"/>
            </a:endParaRPr>
          </a:p>
        </p:txBody>
      </p:sp>
      <p:pic>
        <p:nvPicPr>
          <p:cNvPr id="4" name="Bild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907699" y="2895264"/>
            <a:ext cx="6858001" cy="1067467"/>
          </a:xfrm>
          <a:prstGeom prst="rect">
            <a:avLst/>
          </a:prstGeom>
        </p:spPr>
      </p:pic>
      <p:sp>
        <p:nvSpPr>
          <p:cNvPr id="10" name="Plassholder for bilde 9"/>
          <p:cNvSpPr>
            <a:spLocks noGrp="1"/>
          </p:cNvSpPr>
          <p:nvPr>
            <p:ph type="pic" sz="quarter" idx="10"/>
          </p:nvPr>
        </p:nvSpPr>
        <p:spPr>
          <a:xfrm>
            <a:off x="0" y="0"/>
            <a:ext cx="4870433" cy="6858000"/>
          </a:xfrm>
        </p:spPr>
      </p:sp>
      <p:sp>
        <p:nvSpPr>
          <p:cNvPr id="13" name="Plassholder for tekst 24">
            <a:extLst>
              <a:ext uri="{FF2B5EF4-FFF2-40B4-BE49-F238E27FC236}">
                <a16:creationId xmlns:a16="http://schemas.microsoft.com/office/drawing/2014/main" id="{4FCC5EC1-44F9-4087-BB3A-6A3A39595A87}"/>
              </a:ext>
            </a:extLst>
          </p:cNvPr>
          <p:cNvSpPr txBox="1">
            <a:spLocks/>
          </p:cNvSpPr>
          <p:nvPr/>
        </p:nvSpPr>
        <p:spPr>
          <a:xfrm>
            <a:off x="5061056" y="4461831"/>
            <a:ext cx="3653286" cy="2190521"/>
          </a:xfrm>
          <a:prstGeom prst="rect">
            <a:avLst/>
          </a:prstGeom>
        </p:spPr>
        <p:txBody>
          <a:bodyPr vert="horz" lIns="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600" b="1">
                <a:solidFill>
                  <a:srgbClr val="009FDF"/>
                </a:solidFill>
                <a:latin typeface="Arial"/>
                <a:cs typeface="Arial"/>
              </a:rPr>
              <a:t>OVERORDNET MÅL</a:t>
            </a:r>
          </a:p>
          <a:p>
            <a:r>
              <a:rPr lang="nb-NO" sz="1800">
                <a:solidFill>
                  <a:srgbClr val="009FDF"/>
                </a:solidFill>
                <a:latin typeface="Arial"/>
                <a:cs typeface="Arial"/>
              </a:rPr>
              <a:t>Kristiansandsregionen skal ha høy vekst sammenliknet med øvrige storbyregioner</a:t>
            </a:r>
          </a:p>
        </p:txBody>
      </p:sp>
      <p:sp>
        <p:nvSpPr>
          <p:cNvPr id="14" name="Plassholder for tekst 24">
            <a:extLst>
              <a:ext uri="{FF2B5EF4-FFF2-40B4-BE49-F238E27FC236}">
                <a16:creationId xmlns:a16="http://schemas.microsoft.com/office/drawing/2014/main" id="{4FCC5EC1-44F9-4087-BB3A-6A3A39595A87}"/>
              </a:ext>
            </a:extLst>
          </p:cNvPr>
          <p:cNvSpPr txBox="1">
            <a:spLocks/>
          </p:cNvSpPr>
          <p:nvPr/>
        </p:nvSpPr>
        <p:spPr>
          <a:xfrm>
            <a:off x="8821753" y="976972"/>
            <a:ext cx="3563313" cy="3155378"/>
          </a:xfrm>
          <a:prstGeom prst="rect">
            <a:avLst/>
          </a:prstGeom>
        </p:spPr>
        <p:txBody>
          <a:bodyPr vert="horz" lIns="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600" b="1">
                <a:solidFill>
                  <a:srgbClr val="009FDF"/>
                </a:solidFill>
                <a:latin typeface="Arial"/>
                <a:cs typeface="Arial"/>
              </a:rPr>
              <a:t>SATSINGER</a:t>
            </a:r>
          </a:p>
          <a:p>
            <a:r>
              <a:rPr lang="nb-NO" sz="1800">
                <a:solidFill>
                  <a:srgbClr val="009FDF"/>
                </a:solidFill>
                <a:latin typeface="Arial"/>
                <a:cs typeface="Arial"/>
              </a:rPr>
              <a:t>/ Kompetent</a:t>
            </a:r>
          </a:p>
          <a:p>
            <a:r>
              <a:rPr lang="nb-NO" sz="1800">
                <a:solidFill>
                  <a:srgbClr val="009FDF"/>
                </a:solidFill>
                <a:latin typeface="Arial"/>
                <a:cs typeface="Arial"/>
              </a:rPr>
              <a:t>/ Innovativ</a:t>
            </a:r>
          </a:p>
          <a:p>
            <a:r>
              <a:rPr lang="nb-NO" sz="1800">
                <a:solidFill>
                  <a:srgbClr val="009FDF"/>
                </a:solidFill>
                <a:latin typeface="Arial"/>
                <a:cs typeface="Arial"/>
              </a:rPr>
              <a:t>/ Attraktiv</a:t>
            </a:r>
          </a:p>
          <a:p>
            <a:r>
              <a:rPr lang="nb-NO" sz="1800">
                <a:solidFill>
                  <a:srgbClr val="009FDF"/>
                </a:solidFill>
                <a:latin typeface="Arial"/>
                <a:cs typeface="Arial"/>
              </a:rPr>
              <a:t>/ Internasjonal</a:t>
            </a:r>
          </a:p>
          <a:p>
            <a:r>
              <a:rPr lang="nb-NO" sz="1800" i="1">
                <a:solidFill>
                  <a:srgbClr val="009FDF"/>
                </a:solidFill>
                <a:latin typeface="Arial"/>
                <a:cs typeface="Arial"/>
              </a:rPr>
              <a:t>/ Transport og infrastruktur</a:t>
            </a:r>
          </a:p>
          <a:p>
            <a:r>
              <a:rPr lang="nb-NO" sz="1800" i="1">
                <a:solidFill>
                  <a:srgbClr val="009FDF"/>
                </a:solidFill>
                <a:latin typeface="Arial"/>
                <a:cs typeface="Arial"/>
              </a:rPr>
              <a:t>/ Næringsarealer</a:t>
            </a:r>
          </a:p>
        </p:txBody>
      </p:sp>
      <p:pic>
        <p:nvPicPr>
          <p:cNvPr id="8" name="Bilde 7">
            <a:extLst>
              <a:ext uri="{FF2B5EF4-FFF2-40B4-BE49-F238E27FC236}">
                <a16:creationId xmlns:a16="http://schemas.microsoft.com/office/drawing/2014/main" id="{F15DB8A7-4041-4740-AC5E-213120248B1B}"/>
              </a:ext>
            </a:extLst>
          </p:cNvPr>
          <p:cNvPicPr>
            <a:picLocks noChangeAspect="1"/>
          </p:cNvPicPr>
          <p:nvPr/>
        </p:nvPicPr>
        <p:blipFill>
          <a:blip r:embed="rId5"/>
          <a:stretch>
            <a:fillRect/>
          </a:stretch>
        </p:blipFill>
        <p:spPr>
          <a:xfrm>
            <a:off x="9048307" y="3886558"/>
            <a:ext cx="2181708" cy="2751662"/>
          </a:xfrm>
          <a:prstGeom prst="rect">
            <a:avLst/>
          </a:prstGeom>
        </p:spPr>
      </p:pic>
    </p:spTree>
    <p:extLst>
      <p:ext uri="{BB962C8B-B14F-4D97-AF65-F5344CB8AC3E}">
        <p14:creationId xmlns:p14="http://schemas.microsoft.com/office/powerpoint/2010/main" val="3789916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DC490899-AFD5-4A1E-89B2-B3CF17F55377}"/>
              </a:ext>
            </a:extLst>
          </p:cNvPr>
          <p:cNvSpPr>
            <a:spLocks noGrp="1"/>
          </p:cNvSpPr>
          <p:nvPr>
            <p:ph type="body" sz="quarter" idx="10"/>
          </p:nvPr>
        </p:nvSpPr>
        <p:spPr/>
        <p:txBody>
          <a:bodyPr>
            <a:normAutofit fontScale="92500" lnSpcReduction="10000"/>
          </a:bodyPr>
          <a:lstStyle/>
          <a:p>
            <a:r>
              <a:rPr lang="nb-NO"/>
              <a:t>Synlighet og tenke stort nok</a:t>
            </a:r>
            <a:endParaRPr lang="no-NO"/>
          </a:p>
        </p:txBody>
      </p:sp>
      <p:sp>
        <p:nvSpPr>
          <p:cNvPr id="3" name="Plassholder for tekst 2">
            <a:extLst>
              <a:ext uri="{FF2B5EF4-FFF2-40B4-BE49-F238E27FC236}">
                <a16:creationId xmlns:a16="http://schemas.microsoft.com/office/drawing/2014/main" id="{E02A053A-5115-4CB1-B46B-96F4BCD17722}"/>
              </a:ext>
            </a:extLst>
          </p:cNvPr>
          <p:cNvSpPr>
            <a:spLocks noGrp="1"/>
          </p:cNvSpPr>
          <p:nvPr>
            <p:ph type="body" sz="quarter" idx="11"/>
          </p:nvPr>
        </p:nvSpPr>
        <p:spPr>
          <a:xfrm>
            <a:off x="923085" y="6076281"/>
            <a:ext cx="4918492" cy="298823"/>
          </a:xfrm>
        </p:spPr>
        <p:txBody>
          <a:bodyPr>
            <a:normAutofit/>
          </a:bodyPr>
          <a:lstStyle/>
          <a:p>
            <a:r>
              <a:rPr lang="nb-NO" sz="1400" i="1"/>
              <a:t>TV2-nyhetene 18.03.21</a:t>
            </a:r>
            <a:endParaRPr lang="no-NO" sz="1400" i="1"/>
          </a:p>
        </p:txBody>
      </p:sp>
      <p:pic>
        <p:nvPicPr>
          <p:cNvPr id="8" name="Plassholder for bilde 7">
            <a:extLst>
              <a:ext uri="{FF2B5EF4-FFF2-40B4-BE49-F238E27FC236}">
                <a16:creationId xmlns:a16="http://schemas.microsoft.com/office/drawing/2014/main" id="{5086CFD1-7763-4934-B4AA-7F96E9F0DBBD}"/>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2782" t="5048" r="7390" b="-1447"/>
          <a:stretch/>
        </p:blipFill>
        <p:spPr>
          <a:xfrm>
            <a:off x="911353" y="2442646"/>
            <a:ext cx="4042611" cy="3573379"/>
          </a:xfrm>
        </p:spPr>
      </p:pic>
      <p:sp>
        <p:nvSpPr>
          <p:cNvPr id="6" name="Plassholder for tekst 5">
            <a:extLst>
              <a:ext uri="{FF2B5EF4-FFF2-40B4-BE49-F238E27FC236}">
                <a16:creationId xmlns:a16="http://schemas.microsoft.com/office/drawing/2014/main" id="{0849B7D8-E9E9-4D53-9C4F-60B32656698A}"/>
              </a:ext>
            </a:extLst>
          </p:cNvPr>
          <p:cNvSpPr>
            <a:spLocks noGrp="1"/>
          </p:cNvSpPr>
          <p:nvPr>
            <p:ph type="body" sz="quarter" idx="14"/>
          </p:nvPr>
        </p:nvSpPr>
        <p:spPr/>
        <p:txBody>
          <a:bodyPr/>
          <a:lstStyle/>
          <a:p>
            <a:r>
              <a:rPr lang="nb-NO"/>
              <a:t>Samme dag som Agder fikk 5 millioner til blå vekst</a:t>
            </a:r>
            <a:endParaRPr lang="no-NO"/>
          </a:p>
        </p:txBody>
      </p:sp>
      <p:pic>
        <p:nvPicPr>
          <p:cNvPr id="7" name="Plassholder for bilde 6">
            <a:extLst>
              <a:ext uri="{FF2B5EF4-FFF2-40B4-BE49-F238E27FC236}">
                <a16:creationId xmlns:a16="http://schemas.microsoft.com/office/drawing/2014/main" id="{556AEA95-58EF-4425-BAD2-AFC4FAFB6E9A}"/>
              </a:ext>
            </a:extLst>
          </p:cNvPr>
          <p:cNvPicPr>
            <a:picLocks noGrp="1" noChangeAspect="1"/>
          </p:cNvPicPr>
          <p:nvPr>
            <p:ph type="pic" sz="quarter" idx="13"/>
          </p:nvPr>
        </p:nvPicPr>
        <p:blipFill>
          <a:blip r:embed="rId4">
            <a:grayscl/>
          </a:blip>
          <a:srcRect t="934" b="934"/>
          <a:stretch>
            <a:fillRect/>
          </a:stretch>
        </p:blipFill>
        <p:spPr>
          <a:xfrm>
            <a:off x="6202363" y="1900238"/>
            <a:ext cx="5075237" cy="2867025"/>
          </a:xfrm>
          <a:prstGeom prst="rect">
            <a:avLst/>
          </a:prstGeom>
        </p:spPr>
      </p:pic>
      <p:pic>
        <p:nvPicPr>
          <p:cNvPr id="10" name="Bilde 9" descr="Et bilde som inneholder tekst&#10;&#10;Automatisk generert beskrivelse">
            <a:extLst>
              <a:ext uri="{FF2B5EF4-FFF2-40B4-BE49-F238E27FC236}">
                <a16:creationId xmlns:a16="http://schemas.microsoft.com/office/drawing/2014/main" id="{25F94B7A-B2CD-43DE-B3B0-F3BE98AD61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950" y="1552676"/>
            <a:ext cx="5075237" cy="1075989"/>
          </a:xfrm>
          <a:prstGeom prst="rect">
            <a:avLst/>
          </a:prstGeom>
        </p:spPr>
      </p:pic>
    </p:spTree>
    <p:extLst>
      <p:ext uri="{BB962C8B-B14F-4D97-AF65-F5344CB8AC3E}">
        <p14:creationId xmlns:p14="http://schemas.microsoft.com/office/powerpoint/2010/main" val="332814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A49E7F29-8530-4666-9FF5-FCC474F1E853}"/>
              </a:ext>
            </a:extLst>
          </p:cNvPr>
          <p:cNvSpPr txBox="1"/>
          <p:nvPr/>
        </p:nvSpPr>
        <p:spPr>
          <a:xfrm>
            <a:off x="648252" y="510409"/>
            <a:ext cx="9488557" cy="523220"/>
          </a:xfrm>
          <a:prstGeom prst="rect">
            <a:avLst/>
          </a:prstGeom>
          <a:noFill/>
        </p:spPr>
        <p:txBody>
          <a:bodyPr wrap="square" rtlCol="0">
            <a:spAutoFit/>
          </a:bodyPr>
          <a:lstStyle/>
          <a:p>
            <a:r>
              <a:rPr lang="nb-NO" sz="2800" dirty="0"/>
              <a:t>Hva kreves, hvem skal tenke de store tankene?</a:t>
            </a:r>
            <a:endParaRPr lang="no-NO" sz="2800" dirty="0"/>
          </a:p>
        </p:txBody>
      </p:sp>
      <p:pic>
        <p:nvPicPr>
          <p:cNvPr id="5" name="Bilde 4">
            <a:extLst>
              <a:ext uri="{FF2B5EF4-FFF2-40B4-BE49-F238E27FC236}">
                <a16:creationId xmlns:a16="http://schemas.microsoft.com/office/drawing/2014/main" id="{78C44EB6-50C5-4F87-9757-790545466504}"/>
              </a:ext>
            </a:extLst>
          </p:cNvPr>
          <p:cNvPicPr>
            <a:picLocks noChangeAspect="1"/>
          </p:cNvPicPr>
          <p:nvPr/>
        </p:nvPicPr>
        <p:blipFill rotWithShape="1">
          <a:blip r:embed="rId2">
            <a:extLst>
              <a:ext uri="{28A0092B-C50C-407E-A947-70E740481C1C}">
                <a14:useLocalDpi xmlns:a14="http://schemas.microsoft.com/office/drawing/2010/main" val="0"/>
              </a:ext>
            </a:extLst>
          </a:blip>
          <a:srcRect l="23105" t="86"/>
          <a:stretch/>
        </p:blipFill>
        <p:spPr>
          <a:xfrm>
            <a:off x="8053585" y="2863516"/>
            <a:ext cx="3736957" cy="3299409"/>
          </a:xfrm>
          <a:prstGeom prst="rect">
            <a:avLst/>
          </a:prstGeom>
        </p:spPr>
      </p:pic>
      <p:pic>
        <p:nvPicPr>
          <p:cNvPr id="7" name="Bilde 6">
            <a:extLst>
              <a:ext uri="{FF2B5EF4-FFF2-40B4-BE49-F238E27FC236}">
                <a16:creationId xmlns:a16="http://schemas.microsoft.com/office/drawing/2014/main" id="{A5E49587-57DF-43EA-9D6C-6008B586F9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037" y="1925052"/>
            <a:ext cx="3841385" cy="4237873"/>
          </a:xfrm>
          <a:prstGeom prst="rect">
            <a:avLst/>
          </a:prstGeom>
        </p:spPr>
      </p:pic>
      <p:pic>
        <p:nvPicPr>
          <p:cNvPr id="9" name="Bilde 8">
            <a:extLst>
              <a:ext uri="{FF2B5EF4-FFF2-40B4-BE49-F238E27FC236}">
                <a16:creationId xmlns:a16="http://schemas.microsoft.com/office/drawing/2014/main" id="{AEC7B75C-72F7-4583-BDA0-AB2A548A08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030" y="2095750"/>
            <a:ext cx="3838575" cy="4067175"/>
          </a:xfrm>
          <a:prstGeom prst="rect">
            <a:avLst/>
          </a:prstGeom>
        </p:spPr>
      </p:pic>
    </p:spTree>
    <p:extLst>
      <p:ext uri="{BB962C8B-B14F-4D97-AF65-F5344CB8AC3E}">
        <p14:creationId xmlns:p14="http://schemas.microsoft.com/office/powerpoint/2010/main" val="209955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bilde som inneholder transport, stasjon, plattform, t-bane&#10;&#10;Automatisk generert beskrivelse">
            <a:extLst>
              <a:ext uri="{FF2B5EF4-FFF2-40B4-BE49-F238E27FC236}">
                <a16:creationId xmlns:a16="http://schemas.microsoft.com/office/drawing/2014/main" id="{BD3392F9-B908-4D44-80E4-AEBBCE8782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737" b="20263"/>
          <a:stretch/>
        </p:blipFill>
        <p:spPr>
          <a:xfrm>
            <a:off x="20" y="10"/>
            <a:ext cx="12191980" cy="6857990"/>
          </a:xfrm>
          <a:prstGeom prst="rect">
            <a:avLst/>
          </a:prstGeom>
          <a:noFill/>
        </p:spPr>
      </p:pic>
      <p:pic>
        <p:nvPicPr>
          <p:cNvPr id="5" name="Bilde 4" descr="Et bilde som inneholder utendørs, snø, spor, fjell&#10;&#10;Automatisk generert beskrivelse">
            <a:extLst>
              <a:ext uri="{FF2B5EF4-FFF2-40B4-BE49-F238E27FC236}">
                <a16:creationId xmlns:a16="http://schemas.microsoft.com/office/drawing/2014/main" id="{DFB75426-9B58-4B20-B7ED-010F68A045B4}"/>
              </a:ext>
            </a:extLst>
          </p:cNvPr>
          <p:cNvPicPr>
            <a:picLocks noChangeAspect="1"/>
          </p:cNvPicPr>
          <p:nvPr/>
        </p:nvPicPr>
        <p:blipFill rotWithShape="1">
          <a:blip r:embed="rId3">
            <a:extLst>
              <a:ext uri="{28A0092B-C50C-407E-A947-70E740481C1C}">
                <a14:useLocalDpi xmlns:a14="http://schemas.microsoft.com/office/drawing/2010/main" val="0"/>
              </a:ext>
            </a:extLst>
          </a:blip>
          <a:srcRect t="22879" r="12" b="12"/>
          <a:stretch/>
        </p:blipFill>
        <p:spPr>
          <a:xfrm>
            <a:off x="130884" y="4243227"/>
            <a:ext cx="4935077" cy="2496620"/>
          </a:xfrm>
          <a:prstGeom prst="rect">
            <a:avLst/>
          </a:prstGeom>
          <a:noFill/>
        </p:spPr>
      </p:pic>
      <p:sp>
        <p:nvSpPr>
          <p:cNvPr id="2" name="TekstSylinder 1">
            <a:extLst>
              <a:ext uri="{FF2B5EF4-FFF2-40B4-BE49-F238E27FC236}">
                <a16:creationId xmlns:a16="http://schemas.microsoft.com/office/drawing/2014/main" id="{A49E7F29-8530-4666-9FF5-FCC474F1E853}"/>
              </a:ext>
            </a:extLst>
          </p:cNvPr>
          <p:cNvSpPr txBox="1"/>
          <p:nvPr/>
        </p:nvSpPr>
        <p:spPr>
          <a:xfrm>
            <a:off x="7256922" y="0"/>
            <a:ext cx="4935078" cy="1821570"/>
          </a:xfrm>
          <a:prstGeom prst="rect">
            <a:avLst/>
          </a:prstGeom>
          <a:solidFill>
            <a:schemeClr val="tx1"/>
          </a:solidFill>
        </p:spPr>
        <p:txBody>
          <a:bodyPr vert="horz" lIns="91440" tIns="45720" rIns="91440" bIns="45720" rtlCol="0">
            <a:noAutofit/>
          </a:bodyPr>
          <a:lstStyle/>
          <a:p>
            <a:pPr>
              <a:lnSpc>
                <a:spcPct val="90000"/>
              </a:lnSpc>
              <a:spcBef>
                <a:spcPts val="1000"/>
              </a:spcBef>
            </a:pPr>
            <a:r>
              <a:rPr lang="nb-NO" sz="2400" kern="1200" baseline="0" dirty="0">
                <a:ln w="41275" cmpd="sng">
                  <a:noFill/>
                </a:ln>
                <a:solidFill>
                  <a:schemeClr val="bg1"/>
                </a:solidFill>
                <a:latin typeface="Arial" panose="020B0604020202020204" pitchFamily="34" charset="0"/>
                <a:ea typeface="+mn-ea"/>
                <a:cs typeface="Arial" panose="020B0604020202020204" pitchFamily="34" charset="0"/>
              </a:rPr>
              <a:t>Hva kreves</a:t>
            </a:r>
          </a:p>
          <a:p>
            <a:pPr>
              <a:lnSpc>
                <a:spcPct val="90000"/>
              </a:lnSpc>
              <a:spcBef>
                <a:spcPts val="1000"/>
              </a:spcBef>
            </a:pPr>
            <a:endParaRPr lang="nb-NO" sz="2400" kern="1200" baseline="0" dirty="0">
              <a:ln w="41275" cmpd="sng">
                <a:noFill/>
              </a:ln>
              <a:solidFill>
                <a:schemeClr val="bg1"/>
              </a:solidFill>
              <a:latin typeface="Arial" panose="020B0604020202020204" pitchFamily="34" charset="0"/>
              <a:ea typeface="+mn-ea"/>
              <a:cs typeface="Arial" panose="020B0604020202020204" pitchFamily="34" charset="0"/>
            </a:endParaRPr>
          </a:p>
          <a:p>
            <a:pPr>
              <a:lnSpc>
                <a:spcPct val="90000"/>
              </a:lnSpc>
              <a:spcBef>
                <a:spcPts val="1000"/>
              </a:spcBef>
            </a:pPr>
            <a:r>
              <a:rPr lang="nb-NO" sz="2400" kern="1200" baseline="0" dirty="0">
                <a:ln w="41275" cmpd="sng">
                  <a:noFill/>
                </a:ln>
                <a:solidFill>
                  <a:schemeClr val="bg1"/>
                </a:solidFill>
                <a:latin typeface="Arial" panose="020B0604020202020204" pitchFamily="34" charset="0"/>
                <a:ea typeface="+mn-ea"/>
                <a:cs typeface="Arial" panose="020B0604020202020204" pitchFamily="34" charset="0"/>
              </a:rPr>
              <a:t>URGENCY! Det haster å bli med på framtida</a:t>
            </a:r>
          </a:p>
        </p:txBody>
      </p:sp>
    </p:spTree>
    <p:extLst>
      <p:ext uri="{BB962C8B-B14F-4D97-AF65-F5344CB8AC3E}">
        <p14:creationId xmlns:p14="http://schemas.microsoft.com/office/powerpoint/2010/main" val="3945234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tekst 5">
            <a:extLst>
              <a:ext uri="{FF2B5EF4-FFF2-40B4-BE49-F238E27FC236}">
                <a16:creationId xmlns:a16="http://schemas.microsoft.com/office/drawing/2014/main" id="{447A1E02-D285-4BB0-9E3C-2DE94F7A80BF}"/>
              </a:ext>
            </a:extLst>
          </p:cNvPr>
          <p:cNvSpPr>
            <a:spLocks noGrp="1"/>
          </p:cNvSpPr>
          <p:nvPr>
            <p:ph type="body" sz="quarter" idx="10"/>
          </p:nvPr>
        </p:nvSpPr>
        <p:spPr/>
        <p:txBody>
          <a:bodyPr>
            <a:normAutofit fontScale="92500" lnSpcReduction="10000"/>
          </a:bodyPr>
          <a:lstStyle/>
          <a:p>
            <a:r>
              <a:rPr lang="nb-NO" dirty="0"/>
              <a:t>Hvorfor skal vi lykkes</a:t>
            </a:r>
            <a:endParaRPr lang="no-NO" dirty="0"/>
          </a:p>
        </p:txBody>
      </p:sp>
      <p:sp>
        <p:nvSpPr>
          <p:cNvPr id="7" name="Plassholder for tekst 6">
            <a:extLst>
              <a:ext uri="{FF2B5EF4-FFF2-40B4-BE49-F238E27FC236}">
                <a16:creationId xmlns:a16="http://schemas.microsoft.com/office/drawing/2014/main" id="{9B227999-DA78-4BE2-97C9-BDA1897C7A98}"/>
              </a:ext>
            </a:extLst>
          </p:cNvPr>
          <p:cNvSpPr>
            <a:spLocks noGrp="1"/>
          </p:cNvSpPr>
          <p:nvPr>
            <p:ph type="body" sz="quarter" idx="11"/>
          </p:nvPr>
        </p:nvSpPr>
        <p:spPr>
          <a:xfrm>
            <a:off x="531813" y="1384300"/>
            <a:ext cx="5064125" cy="4689681"/>
          </a:xfrm>
        </p:spPr>
        <p:txBody>
          <a:bodyPr>
            <a:normAutofit/>
          </a:bodyPr>
          <a:lstStyle/>
          <a:p>
            <a:pPr marL="228600" lvl="0" indent="-228600">
              <a:lnSpc>
                <a:spcPct val="90000"/>
              </a:lnSpc>
              <a:defRPr/>
            </a:pPr>
            <a:r>
              <a:rPr lang="nb-NO" sz="2400" dirty="0">
                <a:latin typeface="Boston" pitchFamily="2" charset="77"/>
              </a:rPr>
              <a:t>Agder tar posisjon i det grønne skiftet</a:t>
            </a:r>
          </a:p>
          <a:p>
            <a:pPr marL="228600" lvl="0" indent="-228600">
              <a:lnSpc>
                <a:spcPct val="90000"/>
              </a:lnSpc>
              <a:defRPr/>
            </a:pPr>
            <a:r>
              <a:rPr lang="nb-NO" sz="2400" dirty="0">
                <a:latin typeface="Boston" pitchFamily="2" charset="77"/>
              </a:rPr>
              <a:t>Agder har kultur for å jobbe globalt</a:t>
            </a:r>
          </a:p>
          <a:p>
            <a:pPr marL="228600" lvl="0" indent="-228600">
              <a:lnSpc>
                <a:spcPct val="90000"/>
              </a:lnSpc>
              <a:defRPr/>
            </a:pPr>
            <a:r>
              <a:rPr lang="nb-NO" sz="2400" dirty="0">
                <a:latin typeface="Boston" pitchFamily="2" charset="77"/>
              </a:rPr>
              <a:t>Agder har verdensledende bedrifter innen sine nisjer</a:t>
            </a:r>
          </a:p>
          <a:p>
            <a:pPr marL="228600" lvl="0" indent="-228600">
              <a:lnSpc>
                <a:spcPct val="90000"/>
              </a:lnSpc>
              <a:defRPr/>
            </a:pPr>
            <a:r>
              <a:rPr lang="nb-NO" sz="2400" dirty="0">
                <a:latin typeface="Boston" pitchFamily="2" charset="77"/>
              </a:rPr>
              <a:t>Agder har velfungerende næringsmiljøer</a:t>
            </a:r>
          </a:p>
          <a:p>
            <a:pPr marL="228600" lvl="0" indent="-228600">
              <a:lnSpc>
                <a:spcPct val="90000"/>
              </a:lnSpc>
              <a:defRPr/>
            </a:pPr>
            <a:r>
              <a:rPr lang="nb-NO" sz="2400" dirty="0">
                <a:latin typeface="Boston" pitchFamily="2" charset="77"/>
              </a:rPr>
              <a:t>Agder kan utvikle komplette næringskjeder</a:t>
            </a:r>
          </a:p>
          <a:p>
            <a:pPr marL="228600" lvl="0" indent="-228600">
              <a:lnSpc>
                <a:spcPct val="90000"/>
              </a:lnSpc>
              <a:defRPr/>
            </a:pPr>
            <a:r>
              <a:rPr lang="nb-NO" sz="2400" dirty="0">
                <a:latin typeface="Boston" pitchFamily="2" charset="77"/>
              </a:rPr>
              <a:t>Agder har en tung samhandlingskultur mellom næring, </a:t>
            </a:r>
            <a:br>
              <a:rPr lang="nb-NO" sz="2400" dirty="0">
                <a:latin typeface="Boston" pitchFamily="2" charset="77"/>
              </a:rPr>
            </a:br>
            <a:r>
              <a:rPr lang="nb-NO" sz="2400" dirty="0">
                <a:latin typeface="Boston" pitchFamily="2" charset="77"/>
              </a:rPr>
              <a:t>offentlig og akademia</a:t>
            </a:r>
          </a:p>
          <a:p>
            <a:endParaRPr lang="no-NO" dirty="0"/>
          </a:p>
        </p:txBody>
      </p:sp>
      <p:pic>
        <p:nvPicPr>
          <p:cNvPr id="16" name="Plassholder for bilde 15" descr="Et bilde som inneholder vegg, person, innendørs, mann&#10;&#10;Automatisk generert beskrivelse">
            <a:extLst>
              <a:ext uri="{FF2B5EF4-FFF2-40B4-BE49-F238E27FC236}">
                <a16:creationId xmlns:a16="http://schemas.microsoft.com/office/drawing/2014/main" id="{1473F645-E8C8-472B-8D96-79163040D014}"/>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7872" r="17872"/>
          <a:stretch>
            <a:fillRect/>
          </a:stretch>
        </p:blipFill>
        <p:spPr>
          <a:xfrm rot="5400000">
            <a:off x="6565898" y="505354"/>
            <a:ext cx="4348163" cy="5075237"/>
          </a:xfrm>
        </p:spPr>
      </p:pic>
      <p:sp>
        <p:nvSpPr>
          <p:cNvPr id="12" name="Plassholder for tekst 11">
            <a:extLst>
              <a:ext uri="{FF2B5EF4-FFF2-40B4-BE49-F238E27FC236}">
                <a16:creationId xmlns:a16="http://schemas.microsoft.com/office/drawing/2014/main" id="{47AACD08-7289-40D1-BAA2-FE81D9A25A4D}"/>
              </a:ext>
            </a:extLst>
          </p:cNvPr>
          <p:cNvSpPr>
            <a:spLocks noGrp="1"/>
          </p:cNvSpPr>
          <p:nvPr>
            <p:ph type="body" sz="quarter" idx="14"/>
          </p:nvPr>
        </p:nvSpPr>
        <p:spPr>
          <a:xfrm>
            <a:off x="6211384" y="5295900"/>
            <a:ext cx="5057193" cy="1143000"/>
          </a:xfrm>
        </p:spPr>
        <p:txBody>
          <a:bodyPr/>
          <a:lstStyle/>
          <a:p>
            <a:r>
              <a:rPr lang="nb-NO" dirty="0"/>
              <a:t> Målrettet </a:t>
            </a:r>
            <a:r>
              <a:rPr lang="nb-NO" dirty="0" err="1"/>
              <a:t>samskaping</a:t>
            </a:r>
            <a:r>
              <a:rPr lang="nb-NO" dirty="0"/>
              <a:t> gir bedre resultater</a:t>
            </a:r>
            <a:endParaRPr lang="no-NO" dirty="0"/>
          </a:p>
        </p:txBody>
      </p:sp>
    </p:spTree>
    <p:extLst>
      <p:ext uri="{BB962C8B-B14F-4D97-AF65-F5344CB8AC3E}">
        <p14:creationId xmlns:p14="http://schemas.microsoft.com/office/powerpoint/2010/main" val="199381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E2F761E3-3C22-4498-A48D-5432A36C3C94}"/>
              </a:ext>
            </a:extLst>
          </p:cNvPr>
          <p:cNvSpPr>
            <a:spLocks noGrp="1"/>
          </p:cNvSpPr>
          <p:nvPr>
            <p:ph type="body" sz="quarter" idx="10"/>
          </p:nvPr>
        </p:nvSpPr>
        <p:spPr>
          <a:xfrm>
            <a:off x="473412" y="655955"/>
            <a:ext cx="10999117" cy="779439"/>
          </a:xfrm>
        </p:spPr>
        <p:txBody>
          <a:bodyPr>
            <a:normAutofit fontScale="92500" lnSpcReduction="10000"/>
          </a:bodyPr>
          <a:lstStyle/>
          <a:p>
            <a:r>
              <a:rPr lang="nb-NO"/>
              <a:t>Forum for næringsutvikling og samarbeid om nye arbeidsplasser</a:t>
            </a:r>
          </a:p>
          <a:p>
            <a:r>
              <a:rPr lang="nb-NO" sz="2200"/>
              <a:t>Den nye samhandlingsstrukturen</a:t>
            </a:r>
            <a:endParaRPr lang="no-NO" sz="2200"/>
          </a:p>
        </p:txBody>
      </p:sp>
      <p:sp>
        <p:nvSpPr>
          <p:cNvPr id="6" name="Plassholder for tekst 5">
            <a:extLst>
              <a:ext uri="{FF2B5EF4-FFF2-40B4-BE49-F238E27FC236}">
                <a16:creationId xmlns:a16="http://schemas.microsoft.com/office/drawing/2014/main" id="{F5B6E80F-38C6-4950-AE79-EDFDC27572B7}"/>
              </a:ext>
            </a:extLst>
          </p:cNvPr>
          <p:cNvSpPr>
            <a:spLocks noGrp="1"/>
          </p:cNvSpPr>
          <p:nvPr>
            <p:ph type="body" sz="quarter" idx="14"/>
          </p:nvPr>
        </p:nvSpPr>
        <p:spPr>
          <a:xfrm>
            <a:off x="6850911" y="2014868"/>
            <a:ext cx="5057193" cy="4606888"/>
          </a:xfrm>
        </p:spPr>
        <p:txBody>
          <a:bodyPr>
            <a:normAutofit/>
          </a:bodyPr>
          <a:lstStyle/>
          <a:p>
            <a:r>
              <a:rPr lang="nb-NO"/>
              <a:t>Samhandling, interaksjon, er en betegnelse på samspill eller vekselvirkning mellom to eller flere </a:t>
            </a:r>
            <a:r>
              <a:rPr lang="nb-NO">
                <a:hlinkClick r:id="rId3"/>
              </a:rPr>
              <a:t>aktører</a:t>
            </a:r>
            <a:r>
              <a:rPr lang="nb-NO"/>
              <a:t> som er i aktivitet med hverandre.</a:t>
            </a:r>
          </a:p>
          <a:p>
            <a:endParaRPr lang="nb-NO"/>
          </a:p>
          <a:p>
            <a:r>
              <a:rPr lang="nb-NO"/>
              <a:t>Samhandling kan innebære gjensidig forståelse og utbytte, men også </a:t>
            </a:r>
            <a:r>
              <a:rPr lang="nb-NO">
                <a:hlinkClick r:id="rId4"/>
              </a:rPr>
              <a:t>konflikt</a:t>
            </a:r>
            <a:r>
              <a:rPr lang="nb-NO"/>
              <a:t>, </a:t>
            </a:r>
            <a:r>
              <a:rPr lang="nb-NO">
                <a:hlinkClick r:id="rId5"/>
              </a:rPr>
              <a:t>utbytting</a:t>
            </a:r>
            <a:r>
              <a:rPr lang="nb-NO"/>
              <a:t> og </a:t>
            </a:r>
            <a:r>
              <a:rPr lang="nb-NO">
                <a:hlinkClick r:id="rId6"/>
              </a:rPr>
              <a:t>manipulering</a:t>
            </a:r>
            <a:r>
              <a:rPr lang="nb-NO"/>
              <a:t>.</a:t>
            </a:r>
          </a:p>
          <a:p>
            <a:endParaRPr lang="nb-NO"/>
          </a:p>
          <a:p>
            <a:r>
              <a:rPr lang="nb-NO"/>
              <a:t>Hva krever det av oss? Hvor står du?</a:t>
            </a:r>
            <a:endParaRPr lang="no-NO"/>
          </a:p>
        </p:txBody>
      </p:sp>
      <p:pic>
        <p:nvPicPr>
          <p:cNvPr id="8" name="Plassholder for bilde 7" descr="Et bilde som inneholder kart&#10;&#10;Automatisk generert beskrivelse">
            <a:extLst>
              <a:ext uri="{FF2B5EF4-FFF2-40B4-BE49-F238E27FC236}">
                <a16:creationId xmlns:a16="http://schemas.microsoft.com/office/drawing/2014/main" id="{56EE5B1C-FBCD-4F02-887F-067EE5335CED}"/>
              </a:ext>
            </a:extLst>
          </p:cNvPr>
          <p:cNvPicPr>
            <a:picLocks noGrp="1" noChangeAspect="1"/>
          </p:cNvPicPr>
          <p:nvPr>
            <p:ph type="pic" sz="quarter" idx="12"/>
          </p:nvPr>
        </p:nvPicPr>
        <p:blipFill rotWithShape="1">
          <a:blip r:embed="rId7">
            <a:extLst>
              <a:ext uri="{28A0092B-C50C-407E-A947-70E740481C1C}">
                <a14:useLocalDpi xmlns:a14="http://schemas.microsoft.com/office/drawing/2010/main" val="0"/>
              </a:ext>
            </a:extLst>
          </a:blip>
          <a:srcRect l="2847" t="3273" r="1948" b="3749"/>
          <a:stretch/>
        </p:blipFill>
        <p:spPr>
          <a:xfrm>
            <a:off x="617517" y="2137558"/>
            <a:ext cx="5510150" cy="3325091"/>
          </a:xfrm>
        </p:spPr>
      </p:pic>
      <p:sp>
        <p:nvSpPr>
          <p:cNvPr id="9" name="TekstSylinder 8">
            <a:extLst>
              <a:ext uri="{FF2B5EF4-FFF2-40B4-BE49-F238E27FC236}">
                <a16:creationId xmlns:a16="http://schemas.microsoft.com/office/drawing/2014/main" id="{E297B11A-0715-4FD9-A8C8-96BD5A771472}"/>
              </a:ext>
            </a:extLst>
          </p:cNvPr>
          <p:cNvSpPr txBox="1"/>
          <p:nvPr/>
        </p:nvSpPr>
        <p:spPr>
          <a:xfrm>
            <a:off x="1038807" y="5708755"/>
            <a:ext cx="5057193" cy="307777"/>
          </a:xfrm>
          <a:prstGeom prst="rect">
            <a:avLst/>
          </a:prstGeom>
          <a:noFill/>
        </p:spPr>
        <p:txBody>
          <a:bodyPr wrap="square" rtlCol="0">
            <a:spAutoFit/>
          </a:bodyPr>
          <a:lstStyle/>
          <a:p>
            <a:r>
              <a:rPr lang="nb-NO" sz="1400" i="1" dirty="0"/>
              <a:t>Illustrasjon lånt fra Lillesand.kommune.no</a:t>
            </a:r>
            <a:endParaRPr lang="no-NO" sz="1400" i="1" dirty="0"/>
          </a:p>
        </p:txBody>
      </p:sp>
    </p:spTree>
    <p:extLst>
      <p:ext uri="{BB962C8B-B14F-4D97-AF65-F5344CB8AC3E}">
        <p14:creationId xmlns:p14="http://schemas.microsoft.com/office/powerpoint/2010/main" val="31737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p:cNvSpPr>
            <a:spLocks noGrp="1"/>
          </p:cNvSpPr>
          <p:nvPr>
            <p:ph type="body" sz="quarter" idx="4294967295"/>
          </p:nvPr>
        </p:nvSpPr>
        <p:spPr>
          <a:xfrm>
            <a:off x="615922" y="297479"/>
            <a:ext cx="12192000" cy="425870"/>
          </a:xfrm>
          <a:prstGeom prst="rect">
            <a:avLst/>
          </a:prstGeom>
        </p:spPr>
        <p:txBody>
          <a:bodyPr vert="horz" lIns="91440" tIns="45720" rIns="91440" bIns="45720" rtlCol="0" anchor="t">
            <a:noAutofit/>
          </a:bodyPr>
          <a:lstStyle/>
          <a:p>
            <a:pPr marL="0" indent="0">
              <a:buNone/>
            </a:pPr>
            <a:r>
              <a:rPr lang="nb-NO">
                <a:solidFill>
                  <a:srgbClr val="009FDF"/>
                </a:solidFill>
                <a:latin typeface="Arial"/>
                <a:ea typeface="Open Sans Light" panose="020B0306030504020204" pitchFamily="34" charset="0"/>
                <a:cs typeface="Arial"/>
              </a:rPr>
              <a:t>/ BUSINESS REGION KRISTIANSAND - MODELL</a:t>
            </a:r>
          </a:p>
        </p:txBody>
      </p:sp>
      <p:sp>
        <p:nvSpPr>
          <p:cNvPr id="72" name="Shape 130"/>
          <p:cNvSpPr/>
          <p:nvPr/>
        </p:nvSpPr>
        <p:spPr>
          <a:xfrm flipH="1">
            <a:off x="2242046" y="3261957"/>
            <a:ext cx="179270" cy="0"/>
          </a:xfrm>
          <a:prstGeom prst="line">
            <a:avLst/>
          </a:prstGeom>
          <a:ln w="57150">
            <a:solidFill>
              <a:srgbClr val="929292"/>
            </a:solidFill>
            <a:miter lim="400000"/>
          </a:ln>
        </p:spPr>
        <p:txBody>
          <a:bodyPr lIns="21163" tIns="21163" rIns="21163" bIns="21163" anchor="ctr"/>
          <a:lstStyle/>
          <a:p>
            <a:pPr algn="ctr">
              <a:defRPr sz="3200"/>
            </a:pPr>
            <a:endParaRPr sz="12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3" name="Shape 131"/>
          <p:cNvSpPr/>
          <p:nvPr/>
        </p:nvSpPr>
        <p:spPr>
          <a:xfrm>
            <a:off x="1293337" y="2166020"/>
            <a:ext cx="1022912" cy="2215588"/>
          </a:xfrm>
          <a:prstGeom prst="rect">
            <a:avLst/>
          </a:prstGeom>
          <a:solidFill>
            <a:schemeClr val="bg1">
              <a:lumMod val="50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21163" tIns="21163" rIns="21163" bIns="21163" anchor="ctr"/>
          <a:lstStyle>
            <a:lvl1pPr>
              <a:defRPr sz="3000" b="1">
                <a:solidFill>
                  <a:srgbClr val="FFFFFF"/>
                </a:solidFill>
                <a:latin typeface="Helvetica"/>
                <a:ea typeface="Helvetica"/>
                <a:cs typeface="Helvetica"/>
                <a:sym typeface="Helvetica"/>
              </a:defRPr>
            </a:lvl1pPr>
          </a:lstStyle>
          <a:p>
            <a:pPr algn="ctr"/>
            <a:r>
              <a:rPr sz="1200" b="0">
                <a:latin typeface="Arial"/>
                <a:ea typeface="Open Sans Light" panose="020B0306030504020204" pitchFamily="34" charset="0"/>
                <a:cs typeface="Arial"/>
              </a:rPr>
              <a:t>Kristiansand </a:t>
            </a:r>
            <a:r>
              <a:rPr sz="1200" b="0" err="1">
                <a:latin typeface="Arial"/>
                <a:ea typeface="Open Sans Light" panose="020B0306030504020204" pitchFamily="34" charset="0"/>
                <a:cs typeface="Arial"/>
              </a:rPr>
              <a:t>kommune</a:t>
            </a:r>
            <a:endParaRPr lang="nb-NO" sz="1200" b="0">
              <a:latin typeface="Arial"/>
              <a:ea typeface="Open Sans Light" panose="020B0306030504020204" pitchFamily="34" charset="0"/>
              <a:cs typeface="Arial"/>
            </a:endParaRPr>
          </a:p>
        </p:txBody>
      </p:sp>
      <p:sp>
        <p:nvSpPr>
          <p:cNvPr id="74" name="Shape 132"/>
          <p:cNvSpPr/>
          <p:nvPr/>
        </p:nvSpPr>
        <p:spPr>
          <a:xfrm>
            <a:off x="2415103" y="2166019"/>
            <a:ext cx="1480435" cy="2215590"/>
          </a:xfrm>
          <a:prstGeom prst="rect">
            <a:avLst/>
          </a:prstGeom>
          <a:solidFill>
            <a:srgbClr val="009FDF"/>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21163" tIns="21163" rIns="21163" bIns="21163" anchor="ctr"/>
          <a:lstStyle/>
          <a:p>
            <a:pPr algn="ctr">
              <a:defRPr sz="3000" b="1">
                <a:solidFill>
                  <a:srgbClr val="FFFFFF"/>
                </a:solidFill>
                <a:latin typeface="Helvetica"/>
                <a:ea typeface="Helvetica"/>
                <a:cs typeface="Helvetica"/>
                <a:sym typeface="Helvetica"/>
              </a:defRPr>
            </a:pPr>
            <a:r>
              <a:rPr lang="nb-NO" sz="1400">
                <a:latin typeface="Arial"/>
                <a:ea typeface="Open Sans Light" panose="020B0306030504020204" pitchFamily="34" charset="0"/>
                <a:cs typeface="Arial"/>
              </a:rPr>
              <a:t>BR</a:t>
            </a:r>
            <a:r>
              <a:rPr sz="1400">
                <a:latin typeface="Arial"/>
                <a:ea typeface="Open Sans Light" panose="020B0306030504020204" pitchFamily="34" charset="0"/>
                <a:cs typeface="Arial"/>
              </a:rPr>
              <a:t>K</a:t>
            </a:r>
            <a:endParaRPr lang="nb-NO" sz="1400">
              <a:latin typeface="Arial"/>
              <a:ea typeface="Open Sans Light" panose="020B0306030504020204" pitchFamily="34" charset="0"/>
              <a:cs typeface="Arial"/>
            </a:endParaRPr>
          </a:p>
          <a:p>
            <a:pPr marL="142240" indent="-142240">
              <a:buSzPct val="75000"/>
              <a:buChar char="-"/>
              <a:defRPr sz="3000" b="1">
                <a:solidFill>
                  <a:srgbClr val="FFFFFF"/>
                </a:solidFill>
                <a:latin typeface="Helvetica"/>
                <a:ea typeface="Helvetica"/>
                <a:cs typeface="Helvetica"/>
                <a:sym typeface="Helvetica"/>
              </a:defRPr>
            </a:pPr>
            <a:endParaRPr sz="1100">
              <a:latin typeface="Arial"/>
              <a:ea typeface="Open Sans Light" panose="020B0306030504020204" pitchFamily="34" charset="0"/>
              <a:cs typeface="Open Sans Light" panose="020B0306030504020204" pitchFamily="34" charset="0"/>
            </a:endParaRPr>
          </a:p>
          <a:p>
            <a:pPr marL="142240" indent="-142240">
              <a:buSzPct val="75000"/>
              <a:buChar char="-"/>
              <a:defRPr sz="3000" b="1">
                <a:solidFill>
                  <a:srgbClr val="FFFFFF"/>
                </a:solidFill>
                <a:latin typeface="Helvetica"/>
                <a:ea typeface="Helvetica"/>
                <a:cs typeface="Helvetica"/>
                <a:sym typeface="Helvetica"/>
              </a:defRPr>
            </a:pPr>
            <a:r>
              <a:rPr lang="nb-NO" sz="1000">
                <a:latin typeface="Arial"/>
                <a:ea typeface="Open Sans Light" panose="020B0306030504020204" pitchFamily="34" charset="0"/>
                <a:cs typeface="Arial"/>
                <a:sym typeface="Helvetica"/>
              </a:rPr>
              <a:t>vertskap for partnerskapet</a:t>
            </a:r>
            <a:endParaRPr lang="nb-NO" sz="1000">
              <a:latin typeface="Arial"/>
              <a:ea typeface="Open Sans Light" panose="020B0306030504020204" pitchFamily="34" charset="0"/>
              <a:cs typeface="Arial"/>
            </a:endParaRPr>
          </a:p>
          <a:p>
            <a:pPr marL="142240" indent="-142240">
              <a:buSzPct val="75000"/>
              <a:buChar char="-"/>
              <a:defRPr sz="3000" b="1">
                <a:solidFill>
                  <a:srgbClr val="FFFFFF"/>
                </a:solidFill>
                <a:latin typeface="Helvetica"/>
                <a:ea typeface="Helvetica"/>
                <a:cs typeface="Helvetica"/>
                <a:sym typeface="Helvetica"/>
              </a:defRPr>
            </a:pPr>
            <a:endParaRPr lang="nb-NO" sz="1000">
              <a:latin typeface="Arial"/>
              <a:ea typeface="Open Sans Light" panose="020B0306030504020204" pitchFamily="34" charset="0"/>
              <a:cs typeface="Open Sans Light" panose="020B0306030504020204" pitchFamily="34" charset="0"/>
            </a:endParaRPr>
          </a:p>
          <a:p>
            <a:pPr marL="142240" indent="-142240">
              <a:buSzPct val="75000"/>
              <a:buChar char="-"/>
              <a:defRPr sz="3000" b="1">
                <a:solidFill>
                  <a:srgbClr val="FFFFFF"/>
                </a:solidFill>
                <a:latin typeface="Helvetica"/>
                <a:ea typeface="Helvetica"/>
                <a:cs typeface="Helvetica"/>
                <a:sym typeface="Helvetica"/>
              </a:defRPr>
            </a:pPr>
            <a:r>
              <a:rPr lang="nb-NO" sz="1000">
                <a:latin typeface="Arial"/>
                <a:ea typeface="Open Sans Light" panose="020B0306030504020204" pitchFamily="34" charset="0"/>
                <a:cs typeface="Arial"/>
                <a:sym typeface="Helvetica"/>
              </a:rPr>
              <a:t>kommunens næringsarbeid: saksbehandling, søknader, høringer, intern rådgiving</a:t>
            </a:r>
            <a:endParaRPr sz="1000">
              <a:latin typeface="Arial"/>
              <a:ea typeface="Open Sans Light" panose="020B0306030504020204" pitchFamily="34" charset="0"/>
              <a:cs typeface="Arial"/>
            </a:endParaRPr>
          </a:p>
        </p:txBody>
      </p:sp>
      <p:sp>
        <p:nvSpPr>
          <p:cNvPr id="75" name="Shape 137"/>
          <p:cNvSpPr/>
          <p:nvPr/>
        </p:nvSpPr>
        <p:spPr>
          <a:xfrm flipV="1">
            <a:off x="6537285" y="1491383"/>
            <a:ext cx="0" cy="3558120"/>
          </a:xfrm>
          <a:prstGeom prst="line">
            <a:avLst/>
          </a:prstGeom>
          <a:ln w="57150">
            <a:solidFill>
              <a:srgbClr val="009FDF"/>
            </a:solidFill>
            <a:miter lim="400000"/>
          </a:ln>
        </p:spPr>
        <p:txBody>
          <a:bodyPr lIns="21163" tIns="21163" rIns="21163" bIns="21163" anchor="ctr"/>
          <a:lstStyle/>
          <a:p>
            <a:pPr algn="ctr">
              <a:defRPr sz="3200"/>
            </a:pPr>
            <a:endParaRPr sz="12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6" name="Shape 138"/>
          <p:cNvSpPr/>
          <p:nvPr/>
        </p:nvSpPr>
        <p:spPr>
          <a:xfrm flipH="1">
            <a:off x="6194643" y="1491384"/>
            <a:ext cx="371097" cy="0"/>
          </a:xfrm>
          <a:prstGeom prst="line">
            <a:avLst/>
          </a:prstGeom>
          <a:ln w="57150">
            <a:solidFill>
              <a:srgbClr val="009FDF"/>
            </a:solidFill>
            <a:miter lim="400000"/>
          </a:ln>
        </p:spPr>
        <p:txBody>
          <a:bodyPr lIns="21163" tIns="21163" rIns="21163" bIns="21163" anchor="ctr"/>
          <a:lstStyle/>
          <a:p>
            <a:pPr algn="ctr">
              <a:defRPr sz="3200"/>
            </a:pPr>
            <a:endParaRPr sz="12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7" name="Shape 139"/>
          <p:cNvSpPr/>
          <p:nvPr/>
        </p:nvSpPr>
        <p:spPr>
          <a:xfrm flipH="1">
            <a:off x="6204997" y="2085527"/>
            <a:ext cx="354908" cy="0"/>
          </a:xfrm>
          <a:prstGeom prst="line">
            <a:avLst/>
          </a:prstGeom>
          <a:ln w="57150">
            <a:solidFill>
              <a:srgbClr val="009FDF"/>
            </a:solidFill>
            <a:miter lim="400000"/>
          </a:ln>
        </p:spPr>
        <p:txBody>
          <a:bodyPr lIns="21163" tIns="21163" rIns="21163" bIns="21163" anchor="ctr"/>
          <a:lstStyle/>
          <a:p>
            <a:pPr algn="ctr">
              <a:defRPr sz="3200"/>
            </a:pPr>
            <a:endParaRPr sz="12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8" name="Shape 140"/>
          <p:cNvSpPr/>
          <p:nvPr/>
        </p:nvSpPr>
        <p:spPr>
          <a:xfrm flipH="1">
            <a:off x="6204997" y="2679671"/>
            <a:ext cx="354908" cy="0"/>
          </a:xfrm>
          <a:prstGeom prst="line">
            <a:avLst/>
          </a:prstGeom>
          <a:ln w="57150">
            <a:solidFill>
              <a:srgbClr val="009FDF"/>
            </a:solidFill>
            <a:miter lim="400000"/>
          </a:ln>
        </p:spPr>
        <p:txBody>
          <a:bodyPr lIns="21163" tIns="21163" rIns="21163" bIns="21163" anchor="ctr"/>
          <a:lstStyle/>
          <a:p>
            <a:pPr algn="ctr">
              <a:defRPr sz="3200"/>
            </a:pPr>
            <a:endParaRPr sz="12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9" name="Shape 141"/>
          <p:cNvSpPr/>
          <p:nvPr/>
        </p:nvSpPr>
        <p:spPr>
          <a:xfrm flipH="1">
            <a:off x="6204997" y="3273814"/>
            <a:ext cx="354908" cy="0"/>
          </a:xfrm>
          <a:prstGeom prst="line">
            <a:avLst/>
          </a:prstGeom>
          <a:ln w="57150">
            <a:solidFill>
              <a:srgbClr val="009FDF"/>
            </a:solidFill>
            <a:miter lim="400000"/>
          </a:ln>
        </p:spPr>
        <p:txBody>
          <a:bodyPr lIns="21163" tIns="21163" rIns="21163" bIns="21163" anchor="ctr"/>
          <a:lstStyle/>
          <a:p>
            <a:pPr algn="ctr">
              <a:defRPr sz="3200"/>
            </a:pPr>
            <a:endParaRPr sz="12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0" name="Shape 142"/>
          <p:cNvSpPr/>
          <p:nvPr/>
        </p:nvSpPr>
        <p:spPr>
          <a:xfrm flipH="1">
            <a:off x="6204997" y="3867957"/>
            <a:ext cx="354908" cy="0"/>
          </a:xfrm>
          <a:prstGeom prst="line">
            <a:avLst/>
          </a:prstGeom>
          <a:ln w="57150">
            <a:solidFill>
              <a:srgbClr val="009FDF"/>
            </a:solidFill>
            <a:miter lim="400000"/>
          </a:ln>
        </p:spPr>
        <p:txBody>
          <a:bodyPr lIns="21163" tIns="21163" rIns="21163" bIns="21163" anchor="ctr"/>
          <a:lstStyle/>
          <a:p>
            <a:pPr algn="ctr">
              <a:defRPr sz="3200"/>
            </a:pPr>
            <a:endParaRPr sz="12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1" name="Shape 143"/>
          <p:cNvSpPr/>
          <p:nvPr/>
        </p:nvSpPr>
        <p:spPr>
          <a:xfrm flipH="1">
            <a:off x="6204997" y="4462100"/>
            <a:ext cx="354908" cy="0"/>
          </a:xfrm>
          <a:prstGeom prst="line">
            <a:avLst/>
          </a:prstGeom>
          <a:ln w="57150">
            <a:solidFill>
              <a:srgbClr val="009FDF"/>
            </a:solidFill>
            <a:miter lim="400000"/>
          </a:ln>
        </p:spPr>
        <p:txBody>
          <a:bodyPr lIns="21163" tIns="21163" rIns="21163" bIns="21163" anchor="ctr"/>
          <a:lstStyle/>
          <a:p>
            <a:pPr algn="ctr">
              <a:defRPr sz="3200"/>
            </a:pPr>
            <a:endParaRPr sz="12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2" name="Shape 144"/>
          <p:cNvSpPr/>
          <p:nvPr/>
        </p:nvSpPr>
        <p:spPr>
          <a:xfrm flipH="1">
            <a:off x="6203924" y="5056243"/>
            <a:ext cx="357054" cy="0"/>
          </a:xfrm>
          <a:prstGeom prst="line">
            <a:avLst/>
          </a:prstGeom>
          <a:ln w="57150">
            <a:solidFill>
              <a:srgbClr val="009FDF"/>
            </a:solidFill>
            <a:miter lim="400000"/>
          </a:ln>
        </p:spPr>
        <p:txBody>
          <a:bodyPr lIns="21163" tIns="21163" rIns="21163" bIns="21163" anchor="ctr"/>
          <a:lstStyle/>
          <a:p>
            <a:pPr algn="ctr">
              <a:defRPr sz="3200"/>
            </a:pPr>
            <a:endParaRPr sz="12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3" name="Shape 145"/>
          <p:cNvSpPr/>
          <p:nvPr/>
        </p:nvSpPr>
        <p:spPr>
          <a:xfrm flipV="1">
            <a:off x="4220889" y="1491383"/>
            <a:ext cx="0" cy="3589490"/>
          </a:xfrm>
          <a:prstGeom prst="line">
            <a:avLst/>
          </a:prstGeom>
          <a:ln w="57150">
            <a:solidFill>
              <a:srgbClr val="009FDF"/>
            </a:solidFill>
            <a:miter lim="400000"/>
          </a:ln>
        </p:spPr>
        <p:txBody>
          <a:bodyPr lIns="21163" tIns="21163" rIns="21163" bIns="21163" anchor="ctr"/>
          <a:lstStyle/>
          <a:p>
            <a:pPr algn="ctr">
              <a:defRPr sz="3200"/>
            </a:pPr>
            <a:endParaRPr sz="12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4" name="Shape 146"/>
          <p:cNvSpPr/>
          <p:nvPr/>
        </p:nvSpPr>
        <p:spPr>
          <a:xfrm flipH="1">
            <a:off x="4203189" y="1491384"/>
            <a:ext cx="354908" cy="0"/>
          </a:xfrm>
          <a:prstGeom prst="line">
            <a:avLst/>
          </a:prstGeom>
          <a:ln w="57150">
            <a:solidFill>
              <a:srgbClr val="009FDF"/>
            </a:solidFill>
            <a:miter lim="400000"/>
          </a:ln>
        </p:spPr>
        <p:txBody>
          <a:bodyPr lIns="21163" tIns="21163" rIns="21163" bIns="21163" anchor="ctr"/>
          <a:lstStyle/>
          <a:p>
            <a:pPr algn="ctr">
              <a:defRPr sz="3200"/>
            </a:pPr>
            <a:endParaRPr sz="12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5" name="Shape 147"/>
          <p:cNvSpPr/>
          <p:nvPr/>
        </p:nvSpPr>
        <p:spPr>
          <a:xfrm flipH="1">
            <a:off x="4203189" y="2085527"/>
            <a:ext cx="354908" cy="0"/>
          </a:xfrm>
          <a:prstGeom prst="line">
            <a:avLst/>
          </a:prstGeom>
          <a:ln w="57150">
            <a:solidFill>
              <a:srgbClr val="009FDF"/>
            </a:solidFill>
            <a:miter lim="400000"/>
          </a:ln>
        </p:spPr>
        <p:txBody>
          <a:bodyPr lIns="21163" tIns="21163" rIns="21163" bIns="21163" anchor="ctr"/>
          <a:lstStyle/>
          <a:p>
            <a:pPr algn="ctr">
              <a:defRPr sz="3200"/>
            </a:pPr>
            <a:endParaRPr sz="12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6" name="Shape 148"/>
          <p:cNvSpPr/>
          <p:nvPr/>
        </p:nvSpPr>
        <p:spPr>
          <a:xfrm flipH="1">
            <a:off x="4203189" y="2679671"/>
            <a:ext cx="354908" cy="0"/>
          </a:xfrm>
          <a:prstGeom prst="line">
            <a:avLst/>
          </a:prstGeom>
          <a:ln w="57150">
            <a:solidFill>
              <a:srgbClr val="009FDF"/>
            </a:solidFill>
            <a:miter lim="400000"/>
          </a:ln>
        </p:spPr>
        <p:txBody>
          <a:bodyPr lIns="21163" tIns="21163" rIns="21163" bIns="21163" anchor="ctr"/>
          <a:lstStyle/>
          <a:p>
            <a:pPr algn="ctr">
              <a:defRPr sz="3200"/>
            </a:pPr>
            <a:endParaRPr sz="12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7" name="Shape 149"/>
          <p:cNvSpPr/>
          <p:nvPr/>
        </p:nvSpPr>
        <p:spPr>
          <a:xfrm flipH="1">
            <a:off x="4203189" y="3273814"/>
            <a:ext cx="354908" cy="0"/>
          </a:xfrm>
          <a:prstGeom prst="line">
            <a:avLst/>
          </a:prstGeom>
          <a:ln w="57150">
            <a:solidFill>
              <a:srgbClr val="009FDF"/>
            </a:solidFill>
            <a:miter lim="400000"/>
          </a:ln>
        </p:spPr>
        <p:txBody>
          <a:bodyPr lIns="21163" tIns="21163" rIns="21163" bIns="21163" anchor="ctr"/>
          <a:lstStyle/>
          <a:p>
            <a:pPr algn="ctr">
              <a:defRPr sz="3200"/>
            </a:pPr>
            <a:endParaRPr sz="12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8" name="Shape 150"/>
          <p:cNvSpPr/>
          <p:nvPr/>
        </p:nvSpPr>
        <p:spPr>
          <a:xfrm flipH="1">
            <a:off x="4203189" y="3867957"/>
            <a:ext cx="354908" cy="0"/>
          </a:xfrm>
          <a:prstGeom prst="line">
            <a:avLst/>
          </a:prstGeom>
          <a:ln w="57150">
            <a:solidFill>
              <a:srgbClr val="009FDF"/>
            </a:solidFill>
            <a:miter lim="400000"/>
          </a:ln>
        </p:spPr>
        <p:txBody>
          <a:bodyPr lIns="21163" tIns="21163" rIns="21163" bIns="21163" anchor="ctr"/>
          <a:lstStyle/>
          <a:p>
            <a:pPr algn="ctr">
              <a:defRPr sz="3200"/>
            </a:pPr>
            <a:endParaRPr sz="12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9" name="Shape 151"/>
          <p:cNvSpPr/>
          <p:nvPr/>
        </p:nvSpPr>
        <p:spPr>
          <a:xfrm flipH="1">
            <a:off x="4203189" y="4462100"/>
            <a:ext cx="354908" cy="0"/>
          </a:xfrm>
          <a:prstGeom prst="line">
            <a:avLst/>
          </a:prstGeom>
          <a:ln w="57150">
            <a:solidFill>
              <a:srgbClr val="009FDF"/>
            </a:solidFill>
            <a:miter lim="400000"/>
          </a:ln>
        </p:spPr>
        <p:txBody>
          <a:bodyPr lIns="21163" tIns="21163" rIns="21163" bIns="21163" anchor="ctr"/>
          <a:lstStyle/>
          <a:p>
            <a:pPr algn="ctr">
              <a:defRPr sz="3200"/>
            </a:pPr>
            <a:endParaRPr sz="12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0" name="Shape 152"/>
          <p:cNvSpPr/>
          <p:nvPr/>
        </p:nvSpPr>
        <p:spPr>
          <a:xfrm flipH="1">
            <a:off x="4203189" y="5056243"/>
            <a:ext cx="354908" cy="0"/>
          </a:xfrm>
          <a:prstGeom prst="line">
            <a:avLst/>
          </a:prstGeom>
          <a:ln w="57150">
            <a:solidFill>
              <a:srgbClr val="009FDF"/>
            </a:solidFill>
            <a:miter lim="400000"/>
          </a:ln>
        </p:spPr>
        <p:txBody>
          <a:bodyPr lIns="21163" tIns="21163" rIns="21163" bIns="21163" anchor="ctr"/>
          <a:lstStyle/>
          <a:p>
            <a:pPr algn="ctr">
              <a:defRPr sz="3200"/>
            </a:pPr>
            <a:endParaRPr sz="12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1" name="Shape 153"/>
          <p:cNvSpPr/>
          <p:nvPr/>
        </p:nvSpPr>
        <p:spPr>
          <a:xfrm>
            <a:off x="6887513" y="2166019"/>
            <a:ext cx="2059155" cy="2215589"/>
          </a:xfrm>
          <a:prstGeom prst="rect">
            <a:avLst/>
          </a:prstGeom>
          <a:solidFill>
            <a:srgbClr val="009FDF"/>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21163" tIns="21163" rIns="21163" bIns="21163" anchor="ctr"/>
          <a:lstStyle/>
          <a:p>
            <a:pPr algn="ctr">
              <a:defRPr sz="3000" b="1">
                <a:solidFill>
                  <a:srgbClr val="FFFFFF"/>
                </a:solidFill>
                <a:latin typeface="Helvetica"/>
                <a:ea typeface="Helvetica"/>
                <a:cs typeface="Helvetica"/>
                <a:sym typeface="Helvetica"/>
              </a:defRPr>
            </a:pPr>
            <a:r>
              <a:rPr lang="nb-NO" sz="1400">
                <a:solidFill>
                  <a:srgbClr val="FFFFFF"/>
                </a:solidFill>
                <a:latin typeface="Arial"/>
                <a:ea typeface="Open Sans Light" panose="020B0306030504020204" pitchFamily="34" charset="0"/>
                <a:cs typeface="Arial"/>
              </a:rPr>
              <a:t>BRK </a:t>
            </a:r>
            <a:r>
              <a:rPr sz="1400">
                <a:solidFill>
                  <a:srgbClr val="FFFFFF"/>
                </a:solidFill>
                <a:latin typeface="Arial"/>
                <a:ea typeface="Open Sans Light" panose="020B0306030504020204" pitchFamily="34" charset="0"/>
                <a:cs typeface="Arial"/>
              </a:rPr>
              <a:t>Partnerskapet</a:t>
            </a:r>
            <a:endParaRPr lang="nb-NO" sz="1200">
              <a:solidFill>
                <a:srgbClr val="FFFFFF"/>
              </a:solidFill>
              <a:latin typeface="Arial"/>
              <a:ea typeface="Open Sans Light" panose="020B0306030504020204" pitchFamily="34" charset="0"/>
              <a:cs typeface="Arial"/>
            </a:endParaRPr>
          </a:p>
          <a:p>
            <a:pPr marL="142240" indent="-142240" algn="ctr">
              <a:buSzPct val="75000"/>
              <a:buChar char="-"/>
              <a:defRPr sz="3000" b="1">
                <a:solidFill>
                  <a:srgbClr val="FFFFFF"/>
                </a:solidFill>
                <a:latin typeface="Helvetica"/>
                <a:ea typeface="Helvetica"/>
                <a:cs typeface="Helvetica"/>
                <a:sym typeface="Helvetica"/>
              </a:defRPr>
            </a:pPr>
            <a:endParaRPr lang="nb-NO" sz="1000" u="sng">
              <a:latin typeface="Arial"/>
              <a:ea typeface="Open Sans Light" panose="020B0306030504020204" pitchFamily="34" charset="0"/>
              <a:cs typeface="Open Sans Light" panose="020B0306030504020204" pitchFamily="34" charset="0"/>
            </a:endParaRPr>
          </a:p>
        </p:txBody>
      </p:sp>
      <p:sp>
        <p:nvSpPr>
          <p:cNvPr id="92" name="Shape 154"/>
          <p:cNvSpPr/>
          <p:nvPr/>
        </p:nvSpPr>
        <p:spPr>
          <a:xfrm flipH="1">
            <a:off x="3886989" y="3273814"/>
            <a:ext cx="335106" cy="0"/>
          </a:xfrm>
          <a:prstGeom prst="line">
            <a:avLst/>
          </a:prstGeom>
          <a:ln w="57150">
            <a:solidFill>
              <a:srgbClr val="009FDF"/>
            </a:solidFill>
            <a:miter lim="400000"/>
          </a:ln>
        </p:spPr>
        <p:txBody>
          <a:bodyPr lIns="21163" tIns="21163" rIns="21163" bIns="21163" anchor="ctr"/>
          <a:lstStyle/>
          <a:p>
            <a:pPr algn="ctr">
              <a:defRPr sz="3200"/>
            </a:pPr>
            <a:endParaRPr sz="12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3" name="Shape 155"/>
          <p:cNvSpPr/>
          <p:nvPr/>
        </p:nvSpPr>
        <p:spPr>
          <a:xfrm flipH="1">
            <a:off x="6534468" y="3273814"/>
            <a:ext cx="354908" cy="0"/>
          </a:xfrm>
          <a:prstGeom prst="line">
            <a:avLst/>
          </a:prstGeom>
          <a:ln w="57150">
            <a:solidFill>
              <a:srgbClr val="009FDF"/>
            </a:solidFill>
            <a:miter lim="400000"/>
          </a:ln>
        </p:spPr>
        <p:txBody>
          <a:bodyPr lIns="21163" tIns="21163" rIns="21163" bIns="21163" anchor="ctr"/>
          <a:lstStyle/>
          <a:p>
            <a:pPr algn="ctr">
              <a:defRPr sz="3200"/>
            </a:pPr>
            <a:endParaRPr sz="12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4" name="Shape 158"/>
          <p:cNvSpPr/>
          <p:nvPr/>
        </p:nvSpPr>
        <p:spPr>
          <a:xfrm>
            <a:off x="6380191" y="4279129"/>
            <a:ext cx="342161" cy="342161"/>
          </a:xfrm>
          <a:prstGeom prst="ellipse">
            <a:avLst/>
          </a:prstGeom>
          <a:solidFill>
            <a:srgbClr val="009FDF"/>
          </a:solidFill>
          <a:ln w="12700">
            <a:miter lim="400000"/>
          </a:ln>
          <a:effectLst>
            <a:outerShdw blurRad="38100" dist="25400" dir="5400000" rotWithShape="0">
              <a:srgbClr val="000000">
                <a:alpha val="50000"/>
              </a:srgbClr>
            </a:outerShdw>
          </a:effectLst>
        </p:spPr>
        <p:txBody>
          <a:bodyPr lIns="21163" tIns="21163" rIns="21163" bIns="21163" anchor="ctr"/>
          <a:lstStyle/>
          <a:p>
            <a:pPr algn="ctr"/>
            <a:endParaRPr sz="1200" b="1">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5" name="Shape 159"/>
          <p:cNvSpPr/>
          <p:nvPr/>
        </p:nvSpPr>
        <p:spPr>
          <a:xfrm>
            <a:off x="6369760" y="3102007"/>
            <a:ext cx="342161" cy="342161"/>
          </a:xfrm>
          <a:prstGeom prst="ellipse">
            <a:avLst/>
          </a:prstGeom>
          <a:solidFill>
            <a:srgbClr val="009FDF"/>
          </a:solidFill>
          <a:ln w="12700">
            <a:miter lim="400000"/>
          </a:ln>
          <a:effectLst>
            <a:outerShdw blurRad="38100" dist="25400" dir="5400000" rotWithShape="0">
              <a:srgbClr val="000000">
                <a:alpha val="50000"/>
              </a:srgbClr>
            </a:outerShdw>
          </a:effectLst>
        </p:spPr>
        <p:txBody>
          <a:bodyPr lIns="21163" tIns="21163" rIns="21163" bIns="21163" anchor="ctr"/>
          <a:lstStyle/>
          <a:p>
            <a:pPr algn="ctr">
              <a:defRPr sz="3200" b="1">
                <a:solidFill>
                  <a:srgbClr val="FFFFFF"/>
                </a:solidFill>
                <a:latin typeface="Helvetica"/>
                <a:ea typeface="Helvetica"/>
                <a:cs typeface="Helvetica"/>
                <a:sym typeface="Helvetica"/>
              </a:defRPr>
            </a:pPr>
            <a:endParaRPr sz="12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7" name="Shape 163"/>
          <p:cNvSpPr/>
          <p:nvPr/>
        </p:nvSpPr>
        <p:spPr>
          <a:xfrm>
            <a:off x="4049809" y="1320304"/>
            <a:ext cx="342161" cy="342161"/>
          </a:xfrm>
          <a:prstGeom prst="ellipse">
            <a:avLst/>
          </a:prstGeom>
          <a:solidFill>
            <a:srgbClr val="009FDF"/>
          </a:solidFill>
          <a:ln w="12700">
            <a:miter lim="400000"/>
          </a:ln>
          <a:effectLst>
            <a:outerShdw blurRad="38100" dist="25400" dir="5400000" rotWithShape="0">
              <a:srgbClr val="000000">
                <a:alpha val="50000"/>
              </a:srgbClr>
            </a:outerShdw>
          </a:effectLst>
        </p:spPr>
        <p:txBody>
          <a:bodyPr lIns="21163" tIns="21163" rIns="21163" bIns="21163" anchor="ctr"/>
          <a:lstStyle/>
          <a:p>
            <a:pPr algn="ctr">
              <a:defRPr sz="3200">
                <a:solidFill>
                  <a:srgbClr val="FFFFFF"/>
                </a:solidFill>
              </a:defRPr>
            </a:pPr>
            <a:endParaRPr sz="12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8" name="Shape 164"/>
          <p:cNvSpPr/>
          <p:nvPr/>
        </p:nvSpPr>
        <p:spPr>
          <a:xfrm>
            <a:off x="4062812" y="3677646"/>
            <a:ext cx="342161" cy="342161"/>
          </a:xfrm>
          <a:prstGeom prst="ellipse">
            <a:avLst/>
          </a:prstGeom>
          <a:solidFill>
            <a:srgbClr val="009FDF"/>
          </a:solidFill>
          <a:ln w="12700">
            <a:miter lim="400000"/>
          </a:ln>
          <a:effectLst>
            <a:outerShdw blurRad="38100" dist="25400" dir="5400000" rotWithShape="0">
              <a:srgbClr val="000000">
                <a:alpha val="50000"/>
              </a:srgbClr>
            </a:outerShdw>
          </a:effectLst>
        </p:spPr>
        <p:txBody>
          <a:bodyPr lIns="21163" tIns="21163" rIns="21163" bIns="21163" anchor="ctr"/>
          <a:lstStyle/>
          <a:p>
            <a:pPr algn="ctr">
              <a:defRPr sz="3200" b="1">
                <a:solidFill>
                  <a:srgbClr val="FFFFFF"/>
                </a:solidFill>
                <a:latin typeface="Helvetica"/>
                <a:ea typeface="Helvetica"/>
                <a:cs typeface="Helvetica"/>
                <a:sym typeface="Helvetica"/>
              </a:defRPr>
            </a:pPr>
            <a:endParaRPr sz="12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0" name="Shape 167"/>
          <p:cNvSpPr/>
          <p:nvPr/>
        </p:nvSpPr>
        <p:spPr>
          <a:xfrm>
            <a:off x="4550634" y="1229914"/>
            <a:ext cx="1656906" cy="522940"/>
          </a:xfrm>
          <a:prstGeom prst="rect">
            <a:avLst/>
          </a:prstGeom>
          <a:solidFill>
            <a:srgbClr val="009FDF"/>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21163" tIns="21163" rIns="21163" bIns="21163" anchor="ctr"/>
          <a:lstStyle>
            <a:lvl1pPr>
              <a:defRPr sz="3000" b="1">
                <a:solidFill>
                  <a:srgbClr val="FFFFFF"/>
                </a:solidFill>
                <a:latin typeface="Helvetica"/>
                <a:ea typeface="Helvetica"/>
                <a:cs typeface="Helvetica"/>
                <a:sym typeface="Helvetica"/>
              </a:defRPr>
            </a:lvl1pPr>
          </a:lstStyle>
          <a:p>
            <a:pPr algn="ctr"/>
            <a:r>
              <a:rPr lang="nb-NO" sz="1400" b="0" err="1">
                <a:latin typeface="Arial"/>
                <a:ea typeface="Open Sans Light" panose="020B0306030504020204" pitchFamily="34" charset="0"/>
                <a:cs typeface="Arial"/>
              </a:rPr>
              <a:t>Relocation</a:t>
            </a:r>
            <a:r>
              <a:rPr lang="nb-NO" sz="1400" b="0">
                <a:latin typeface="Arial"/>
                <a:ea typeface="Open Sans Light" panose="020B0306030504020204" pitchFamily="34" charset="0"/>
                <a:cs typeface="Arial"/>
              </a:rPr>
              <a:t> Region Kristiansand</a:t>
            </a:r>
          </a:p>
        </p:txBody>
      </p:sp>
      <p:sp>
        <p:nvSpPr>
          <p:cNvPr id="101" name="Shape 168"/>
          <p:cNvSpPr/>
          <p:nvPr/>
        </p:nvSpPr>
        <p:spPr>
          <a:xfrm>
            <a:off x="4555027" y="4214656"/>
            <a:ext cx="1656906" cy="522940"/>
          </a:xfrm>
          <a:prstGeom prst="rect">
            <a:avLst/>
          </a:prstGeom>
          <a:solidFill>
            <a:srgbClr val="009FDF"/>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21163" tIns="21163" rIns="21163" bIns="21163" anchor="ctr"/>
          <a:lstStyle>
            <a:lvl1pPr>
              <a:defRPr sz="3000" b="1">
                <a:solidFill>
                  <a:srgbClr val="FFFFFF"/>
                </a:solidFill>
                <a:latin typeface="Helvetica"/>
                <a:ea typeface="Helvetica"/>
                <a:cs typeface="Helvetica"/>
                <a:sym typeface="Helvetica"/>
              </a:defRPr>
            </a:lvl1pPr>
          </a:lstStyle>
          <a:p>
            <a:pPr algn="ctr"/>
            <a:endParaRPr lang="nb-NO" sz="1400" b="0">
              <a:latin typeface="Arial" panose="020B0604020202020204" pitchFamily="34" charset="0"/>
              <a:ea typeface="Open Sans Light" panose="020B0306030504020204" pitchFamily="34" charset="0"/>
              <a:cs typeface="Arial" panose="020B0604020202020204" pitchFamily="34" charset="0"/>
            </a:endParaRPr>
          </a:p>
        </p:txBody>
      </p:sp>
      <p:sp>
        <p:nvSpPr>
          <p:cNvPr id="102" name="Shape 169"/>
          <p:cNvSpPr/>
          <p:nvPr/>
        </p:nvSpPr>
        <p:spPr>
          <a:xfrm>
            <a:off x="4549023" y="3012343"/>
            <a:ext cx="1656906" cy="522940"/>
          </a:xfrm>
          <a:prstGeom prst="rect">
            <a:avLst/>
          </a:prstGeom>
          <a:solidFill>
            <a:srgbClr val="009FDF"/>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21163" tIns="21163" rIns="21163" bIns="21163" anchor="ctr"/>
          <a:lstStyle>
            <a:lvl1pPr>
              <a:defRPr sz="3000" b="1">
                <a:solidFill>
                  <a:srgbClr val="FFFFFF"/>
                </a:solidFill>
                <a:latin typeface="Helvetica"/>
                <a:ea typeface="Helvetica"/>
                <a:cs typeface="Helvetica"/>
                <a:sym typeface="Helvetica"/>
              </a:defRPr>
            </a:lvl1pPr>
          </a:lstStyle>
          <a:p>
            <a:pPr algn="ctr"/>
            <a:endParaRPr lang="nb-NO" sz="1100" b="0">
              <a:latin typeface="Arial" panose="020B0604020202020204" pitchFamily="34" charset="0"/>
              <a:ea typeface="Open Sans Light" panose="020B0306030504020204" pitchFamily="34" charset="0"/>
              <a:cs typeface="Arial" panose="020B0604020202020204" pitchFamily="34" charset="0"/>
            </a:endParaRPr>
          </a:p>
        </p:txBody>
      </p:sp>
      <p:sp>
        <p:nvSpPr>
          <p:cNvPr id="103" name="Shape 170"/>
          <p:cNvSpPr/>
          <p:nvPr/>
        </p:nvSpPr>
        <p:spPr>
          <a:xfrm>
            <a:off x="4549441" y="1824057"/>
            <a:ext cx="1656906" cy="522940"/>
          </a:xfrm>
          <a:prstGeom prst="rect">
            <a:avLst/>
          </a:prstGeom>
          <a:solidFill>
            <a:srgbClr val="009FDF"/>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21163" tIns="21163" rIns="21163" bIns="21163" anchor="ctr"/>
          <a:lstStyle>
            <a:lvl1pPr>
              <a:defRPr sz="3000" b="1">
                <a:solidFill>
                  <a:srgbClr val="FFFFFF"/>
                </a:solidFill>
                <a:latin typeface="Helvetica"/>
                <a:ea typeface="Helvetica"/>
                <a:cs typeface="Helvetica"/>
                <a:sym typeface="Helvetica"/>
              </a:defRPr>
            </a:lvl1pPr>
          </a:lstStyle>
          <a:p>
            <a:pPr algn="ctr"/>
            <a:r>
              <a:rPr lang="nb-NO" sz="1400" b="0">
                <a:latin typeface="Arial"/>
                <a:ea typeface="Open Sans Light" panose="020B0306030504020204" pitchFamily="34" charset="0"/>
                <a:cs typeface="Arial"/>
              </a:rPr>
              <a:t>Leverandørnettverk vind</a:t>
            </a:r>
          </a:p>
        </p:txBody>
      </p:sp>
      <p:sp>
        <p:nvSpPr>
          <p:cNvPr id="104" name="Shape 171"/>
          <p:cNvSpPr/>
          <p:nvPr/>
        </p:nvSpPr>
        <p:spPr>
          <a:xfrm>
            <a:off x="4548091" y="2417064"/>
            <a:ext cx="1656906" cy="522940"/>
          </a:xfrm>
          <a:prstGeom prst="rect">
            <a:avLst/>
          </a:prstGeom>
          <a:solidFill>
            <a:srgbClr val="009FDF"/>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21163" tIns="21163" rIns="21163" bIns="21163" anchor="ctr"/>
          <a:lstStyle>
            <a:lvl1pPr>
              <a:defRPr sz="3000" b="1">
                <a:solidFill>
                  <a:srgbClr val="FFFFFF"/>
                </a:solidFill>
                <a:latin typeface="Helvetica"/>
                <a:ea typeface="Helvetica"/>
                <a:cs typeface="Helvetica"/>
                <a:sym typeface="Helvetica"/>
              </a:defRPr>
            </a:lvl1pPr>
          </a:lstStyle>
          <a:p>
            <a:pPr algn="ctr"/>
            <a:r>
              <a:rPr lang="nb-NO" sz="1400" b="0">
                <a:latin typeface="Arial"/>
                <a:ea typeface="Open Sans Light" panose="020B0306030504020204" pitchFamily="34" charset="0"/>
                <a:cs typeface="Arial"/>
              </a:rPr>
              <a:t>Møtebyen Kristiansand</a:t>
            </a:r>
          </a:p>
        </p:txBody>
      </p:sp>
      <p:sp>
        <p:nvSpPr>
          <p:cNvPr id="105" name="Shape 172"/>
          <p:cNvSpPr/>
          <p:nvPr/>
        </p:nvSpPr>
        <p:spPr>
          <a:xfrm>
            <a:off x="4548091" y="3634539"/>
            <a:ext cx="1656906" cy="522940"/>
          </a:xfrm>
          <a:prstGeom prst="rect">
            <a:avLst/>
          </a:prstGeom>
          <a:solidFill>
            <a:srgbClr val="009FDF"/>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21163" tIns="21163" rIns="21163" bIns="21163" anchor="ctr"/>
          <a:lstStyle>
            <a:lvl1pPr>
              <a:defRPr sz="2900" b="1">
                <a:solidFill>
                  <a:srgbClr val="FFFFFF"/>
                </a:solidFill>
                <a:latin typeface="Helvetica"/>
                <a:ea typeface="Helvetica"/>
                <a:cs typeface="Helvetica"/>
                <a:sym typeface="Helvetica"/>
              </a:defRPr>
            </a:lvl1pPr>
          </a:lstStyle>
          <a:p>
            <a:pPr algn="ctr"/>
            <a:endParaRPr lang="nb-NO" sz="1400" b="0">
              <a:latin typeface="Arial" panose="020B0604020202020204" pitchFamily="34" charset="0"/>
              <a:ea typeface="Open Sans Light" panose="020B0306030504020204" pitchFamily="34" charset="0"/>
              <a:cs typeface="Arial" panose="020B0604020202020204" pitchFamily="34" charset="0"/>
            </a:endParaRPr>
          </a:p>
        </p:txBody>
      </p:sp>
      <p:sp>
        <p:nvSpPr>
          <p:cNvPr id="106" name="Shape 173"/>
          <p:cNvSpPr/>
          <p:nvPr/>
        </p:nvSpPr>
        <p:spPr>
          <a:xfrm>
            <a:off x="4560914" y="4808798"/>
            <a:ext cx="1656906" cy="522940"/>
          </a:xfrm>
          <a:prstGeom prst="rect">
            <a:avLst/>
          </a:prstGeom>
          <a:solidFill>
            <a:srgbClr val="009FDF"/>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21163" tIns="21163" rIns="21163" bIns="21163" anchor="ctr"/>
          <a:lstStyle/>
          <a:p>
            <a:pPr algn="ctr"/>
            <a:endParaRPr lang="nb-NO" sz="1400">
              <a:solidFill>
                <a:srgbClr val="FFFFFF"/>
              </a:solidFill>
              <a:latin typeface="Arial" panose="020B0604020202020204" pitchFamily="34" charset="0"/>
              <a:ea typeface="Open Sans Light" panose="020B0306030504020204" pitchFamily="34" charset="0"/>
              <a:cs typeface="Arial" panose="020B0604020202020204" pitchFamily="34" charset="0"/>
              <a:sym typeface="Helvetica"/>
            </a:endParaRPr>
          </a:p>
        </p:txBody>
      </p:sp>
      <p:sp>
        <p:nvSpPr>
          <p:cNvPr id="107" name="Shape 157"/>
          <p:cNvSpPr/>
          <p:nvPr/>
        </p:nvSpPr>
        <p:spPr>
          <a:xfrm>
            <a:off x="4049808" y="1914446"/>
            <a:ext cx="342161" cy="342161"/>
          </a:xfrm>
          <a:prstGeom prst="ellipse">
            <a:avLst/>
          </a:prstGeom>
          <a:solidFill>
            <a:srgbClr val="009FDF"/>
          </a:solidFill>
          <a:ln w="12700">
            <a:miter lim="400000"/>
          </a:ln>
          <a:effectLst>
            <a:outerShdw blurRad="38100" dist="25400" dir="5400000" rotWithShape="0">
              <a:srgbClr val="000000">
                <a:alpha val="50000"/>
              </a:srgbClr>
            </a:outerShdw>
          </a:effectLst>
        </p:spPr>
        <p:txBody>
          <a:bodyPr lIns="21163" tIns="21163" rIns="21163" bIns="21163" anchor="ctr"/>
          <a:lstStyle/>
          <a:p>
            <a:pPr algn="ctr">
              <a:defRPr sz="3200" b="1">
                <a:solidFill>
                  <a:srgbClr val="FFFFFF"/>
                </a:solidFill>
                <a:latin typeface="Helvetica"/>
                <a:ea typeface="Helvetica"/>
                <a:cs typeface="Helvetica"/>
                <a:sym typeface="Helvetica"/>
              </a:defRPr>
            </a:pPr>
            <a:endParaRPr sz="12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8" name="Shape 159"/>
          <p:cNvSpPr/>
          <p:nvPr/>
        </p:nvSpPr>
        <p:spPr>
          <a:xfrm>
            <a:off x="6369761" y="2507453"/>
            <a:ext cx="342161" cy="342161"/>
          </a:xfrm>
          <a:prstGeom prst="ellipse">
            <a:avLst/>
          </a:prstGeom>
          <a:solidFill>
            <a:srgbClr val="009FDF"/>
          </a:solidFill>
          <a:ln w="12700">
            <a:miter lim="400000"/>
          </a:ln>
          <a:effectLst>
            <a:outerShdw blurRad="38100" dist="25400" dir="5400000" rotWithShape="0">
              <a:srgbClr val="000000">
                <a:alpha val="50000"/>
              </a:srgbClr>
            </a:outerShdw>
          </a:effectLst>
        </p:spPr>
        <p:txBody>
          <a:bodyPr lIns="21163" tIns="21163" rIns="21163" bIns="21163" anchor="ctr"/>
          <a:lstStyle/>
          <a:p>
            <a:pPr algn="ctr">
              <a:defRPr sz="3200" b="1">
                <a:solidFill>
                  <a:srgbClr val="FFFFFF"/>
                </a:solidFill>
                <a:latin typeface="Helvetica"/>
                <a:ea typeface="Helvetica"/>
                <a:cs typeface="Helvetica"/>
                <a:sym typeface="Helvetica"/>
              </a:defRPr>
            </a:pPr>
            <a:endParaRPr sz="12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9" name="Shape 153"/>
          <p:cNvSpPr/>
          <p:nvPr/>
        </p:nvSpPr>
        <p:spPr>
          <a:xfrm>
            <a:off x="2131045" y="5527786"/>
            <a:ext cx="6504869" cy="412862"/>
          </a:xfrm>
          <a:prstGeom prst="rect">
            <a:avLst/>
          </a:prstGeom>
          <a:solidFill>
            <a:srgbClr val="009FDF"/>
          </a:solidFill>
          <a:ln w="12700">
            <a:solidFill>
              <a:srgbClr val="00B0F0"/>
            </a:solid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21163" tIns="21163" rIns="21163" bIns="21163" anchor="ctr"/>
          <a:lstStyle/>
          <a:p>
            <a:pPr algn="ctr">
              <a:defRPr sz="3000" b="1">
                <a:solidFill>
                  <a:srgbClr val="FFFFFF"/>
                </a:solidFill>
                <a:latin typeface="Helvetica"/>
                <a:ea typeface="Helvetica"/>
                <a:cs typeface="Helvetica"/>
                <a:sym typeface="Helvetica"/>
              </a:defRPr>
            </a:pPr>
            <a:r>
              <a:rPr lang="nb-NO" sz="1200">
                <a:latin typeface="Arial"/>
                <a:ea typeface="Open Sans Light" panose="020B0306030504020204" pitchFamily="34" charset="0"/>
                <a:cs typeface="Arial"/>
              </a:rPr>
              <a:t>Årlig BR</a:t>
            </a:r>
            <a:r>
              <a:rPr sz="1200">
                <a:latin typeface="Arial"/>
                <a:ea typeface="Open Sans Light" panose="020B0306030504020204" pitchFamily="34" charset="0"/>
                <a:cs typeface="Arial"/>
              </a:rPr>
              <a:t>K_</a:t>
            </a:r>
            <a:r>
              <a:rPr lang="nb-NO" sz="1200">
                <a:latin typeface="Arial"/>
                <a:ea typeface="Open Sans Light" panose="020B0306030504020204" pitchFamily="34" charset="0"/>
                <a:cs typeface="Arial"/>
              </a:rPr>
              <a:t>Toppleder strategi-samling</a:t>
            </a:r>
          </a:p>
          <a:p>
            <a:pPr algn="ctr">
              <a:defRPr sz="3000" b="1">
                <a:solidFill>
                  <a:srgbClr val="FFFFFF"/>
                </a:solidFill>
                <a:latin typeface="Helvetica"/>
                <a:ea typeface="Helvetica"/>
                <a:cs typeface="Helvetica"/>
                <a:sym typeface="Helvetica"/>
              </a:defRPr>
            </a:pPr>
            <a:r>
              <a:rPr lang="nb-NO" sz="1000">
                <a:latin typeface="Arial"/>
                <a:ea typeface="Open Sans Light" panose="020B0306030504020204" pitchFamily="34" charset="0"/>
                <a:cs typeface="Arial"/>
              </a:rPr>
              <a:t>alle partnere som bidrar</a:t>
            </a:r>
            <a:endParaRPr sz="1000">
              <a:latin typeface="Arial"/>
              <a:ea typeface="Open Sans Light" panose="020B0306030504020204" pitchFamily="34" charset="0"/>
              <a:cs typeface="Arial"/>
            </a:endParaRPr>
          </a:p>
        </p:txBody>
      </p:sp>
      <p:sp>
        <p:nvSpPr>
          <p:cNvPr id="2" name="TekstSylinder 1"/>
          <p:cNvSpPr txBox="1"/>
          <p:nvPr/>
        </p:nvSpPr>
        <p:spPr>
          <a:xfrm>
            <a:off x="4660791" y="3102733"/>
            <a:ext cx="1602466" cy="307777"/>
          </a:xfrm>
          <a:prstGeom prst="rect">
            <a:avLst/>
          </a:prstGeom>
          <a:noFill/>
        </p:spPr>
        <p:txBody>
          <a:bodyPr wrap="square" rtlCol="0" anchor="t">
            <a:spAutoFit/>
          </a:bodyPr>
          <a:lstStyle/>
          <a:p>
            <a:r>
              <a:rPr lang="nb-NO" sz="1400">
                <a:solidFill>
                  <a:schemeClr val="bg1"/>
                </a:solidFill>
                <a:latin typeface="Arial"/>
                <a:cs typeface="Arial"/>
              </a:rPr>
              <a:t>Gründersatsing</a:t>
            </a:r>
          </a:p>
        </p:txBody>
      </p:sp>
      <p:sp>
        <p:nvSpPr>
          <p:cNvPr id="40" name="TekstSylinder 39"/>
          <p:cNvSpPr txBox="1"/>
          <p:nvPr/>
        </p:nvSpPr>
        <p:spPr>
          <a:xfrm>
            <a:off x="4609467" y="4281561"/>
            <a:ext cx="1602466" cy="307777"/>
          </a:xfrm>
          <a:prstGeom prst="rect">
            <a:avLst/>
          </a:prstGeom>
          <a:noFill/>
        </p:spPr>
        <p:txBody>
          <a:bodyPr wrap="square" rtlCol="0" anchor="t">
            <a:spAutoFit/>
          </a:bodyPr>
          <a:lstStyle/>
          <a:p>
            <a:r>
              <a:rPr lang="nb-NO" sz="1400">
                <a:solidFill>
                  <a:schemeClr val="bg1"/>
                </a:solidFill>
                <a:latin typeface="Arial"/>
                <a:cs typeface="Arial"/>
              </a:rPr>
              <a:t>Oppgaveutvalget</a:t>
            </a:r>
          </a:p>
        </p:txBody>
      </p:sp>
      <p:sp>
        <p:nvSpPr>
          <p:cNvPr id="41" name="TekstSylinder 40"/>
          <p:cNvSpPr txBox="1"/>
          <p:nvPr/>
        </p:nvSpPr>
        <p:spPr>
          <a:xfrm>
            <a:off x="4628740" y="4886409"/>
            <a:ext cx="1602466" cy="307777"/>
          </a:xfrm>
          <a:prstGeom prst="rect">
            <a:avLst/>
          </a:prstGeom>
          <a:noFill/>
        </p:spPr>
        <p:txBody>
          <a:bodyPr wrap="square" rtlCol="0" anchor="t">
            <a:spAutoFit/>
          </a:bodyPr>
          <a:lstStyle/>
          <a:p>
            <a:pPr algn="ctr"/>
            <a:r>
              <a:rPr lang="nb-NO" sz="1400">
                <a:solidFill>
                  <a:schemeClr val="bg1"/>
                </a:solidFill>
                <a:latin typeface="Arial"/>
                <a:cs typeface="Arial"/>
              </a:rPr>
              <a:t>XXX</a:t>
            </a:r>
          </a:p>
        </p:txBody>
      </p:sp>
      <p:sp>
        <p:nvSpPr>
          <p:cNvPr id="42" name="TekstSylinder 41"/>
          <p:cNvSpPr txBox="1"/>
          <p:nvPr/>
        </p:nvSpPr>
        <p:spPr>
          <a:xfrm>
            <a:off x="4571117" y="3649174"/>
            <a:ext cx="1602466" cy="415498"/>
          </a:xfrm>
          <a:prstGeom prst="rect">
            <a:avLst/>
          </a:prstGeom>
          <a:noFill/>
        </p:spPr>
        <p:txBody>
          <a:bodyPr wrap="square" rtlCol="0" anchor="t">
            <a:spAutoFit/>
          </a:bodyPr>
          <a:lstStyle/>
          <a:p>
            <a:pPr algn="ctr"/>
            <a:r>
              <a:rPr lang="nb-NO" sz="1050">
                <a:solidFill>
                  <a:schemeClr val="bg1"/>
                </a:solidFill>
                <a:latin typeface="Arial"/>
                <a:cs typeface="Arial"/>
              </a:rPr>
              <a:t>Bærekraftig </a:t>
            </a:r>
            <a:endParaRPr lang="nb-NO">
              <a:solidFill>
                <a:schemeClr val="bg1"/>
              </a:solidFill>
              <a:latin typeface="Arial"/>
              <a:cs typeface="Arial"/>
            </a:endParaRPr>
          </a:p>
          <a:p>
            <a:pPr algn="ctr"/>
            <a:r>
              <a:rPr lang="nb-NO" sz="1050">
                <a:solidFill>
                  <a:schemeClr val="bg1"/>
                </a:solidFill>
                <a:latin typeface="Arial"/>
                <a:cs typeface="Arial"/>
              </a:rPr>
              <a:t> </a:t>
            </a:r>
            <a:r>
              <a:rPr lang="nb-NO" sz="900">
                <a:solidFill>
                  <a:schemeClr val="bg1"/>
                </a:solidFill>
                <a:latin typeface="Arial"/>
                <a:cs typeface="Arial"/>
              </a:rPr>
              <a:t>forretningsidekonkurranse</a:t>
            </a:r>
            <a:endParaRPr lang="nb-NO">
              <a:solidFill>
                <a:schemeClr val="bg1"/>
              </a:solidFill>
              <a:latin typeface="Arial"/>
              <a:cs typeface="Arial"/>
            </a:endParaRPr>
          </a:p>
        </p:txBody>
      </p:sp>
    </p:spTree>
    <p:extLst>
      <p:ext uri="{BB962C8B-B14F-4D97-AF65-F5344CB8AC3E}">
        <p14:creationId xmlns:p14="http://schemas.microsoft.com/office/powerpoint/2010/main" val="3405008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p:cNvSpPr>
            <a:spLocks noGrp="1"/>
          </p:cNvSpPr>
          <p:nvPr>
            <p:ph type="body" sz="quarter" idx="13"/>
          </p:nvPr>
        </p:nvSpPr>
        <p:spPr/>
        <p:txBody>
          <a:bodyPr vert="horz" lIns="91440" tIns="45720" rIns="91440" bIns="45720" rtlCol="0" anchor="t">
            <a:normAutofit fontScale="92500" lnSpcReduction="10000"/>
          </a:bodyPr>
          <a:lstStyle/>
          <a:p>
            <a:r>
              <a:rPr lang="nb-NO">
                <a:solidFill>
                  <a:srgbClr val="009FDF"/>
                </a:solidFill>
                <a:latin typeface="Arial"/>
                <a:cs typeface="Arial"/>
              </a:rPr>
              <a:t>/ BUSINESS REGION KRISTIANSAND</a:t>
            </a:r>
          </a:p>
        </p:txBody>
      </p:sp>
      <p:pic>
        <p:nvPicPr>
          <p:cNvPr id="4" name="Bil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7105" y="1291048"/>
            <a:ext cx="1403145" cy="1811333"/>
          </a:xfrm>
          <a:prstGeom prst="rect">
            <a:avLst/>
          </a:prstGeom>
        </p:spPr>
      </p:pic>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413" y="1291448"/>
            <a:ext cx="1403145" cy="1811333"/>
          </a:xfrm>
          <a:prstGeom prst="rect">
            <a:avLst/>
          </a:prstGeom>
        </p:spPr>
      </p:pic>
      <p:sp>
        <p:nvSpPr>
          <p:cNvPr id="10" name="TekstSylinder 9"/>
          <p:cNvSpPr txBox="1"/>
          <p:nvPr/>
        </p:nvSpPr>
        <p:spPr>
          <a:xfrm>
            <a:off x="457389" y="3156790"/>
            <a:ext cx="1314078" cy="523220"/>
          </a:xfrm>
          <a:prstGeom prst="rect">
            <a:avLst/>
          </a:prstGeom>
          <a:noFill/>
        </p:spPr>
        <p:txBody>
          <a:bodyPr wrap="square" rtlCol="0">
            <a:spAutoFit/>
          </a:bodyPr>
          <a:lstStyle/>
          <a:p>
            <a:r>
              <a:rPr lang="nb-NO" sz="1400">
                <a:solidFill>
                  <a:srgbClr val="009FDF"/>
                </a:solidFill>
                <a:latin typeface="Open Sans Light" panose="020B0306030504020204"/>
                <a:cs typeface="Arial" panose="020B0604020202020204" pitchFamily="34" charset="0"/>
              </a:rPr>
              <a:t>Geir A. Haugum</a:t>
            </a:r>
          </a:p>
        </p:txBody>
      </p:sp>
      <p:sp>
        <p:nvSpPr>
          <p:cNvPr id="14" name="TekstSylinder 13"/>
          <p:cNvSpPr txBox="1"/>
          <p:nvPr/>
        </p:nvSpPr>
        <p:spPr>
          <a:xfrm>
            <a:off x="6597649" y="3158073"/>
            <a:ext cx="1314078" cy="523220"/>
          </a:xfrm>
          <a:prstGeom prst="rect">
            <a:avLst/>
          </a:prstGeom>
          <a:noFill/>
        </p:spPr>
        <p:txBody>
          <a:bodyPr wrap="square" rtlCol="0">
            <a:spAutoFit/>
          </a:bodyPr>
          <a:lstStyle/>
          <a:p>
            <a:r>
              <a:rPr lang="nb-NO" sz="1400">
                <a:solidFill>
                  <a:srgbClr val="009FDF"/>
                </a:solidFill>
                <a:latin typeface="Open Sans Light" panose="020B0306030504020204"/>
                <a:cs typeface="Arial" panose="020B0604020202020204" pitchFamily="34" charset="0"/>
              </a:rPr>
              <a:t>Tor Sommerseth</a:t>
            </a:r>
          </a:p>
        </p:txBody>
      </p:sp>
      <p:sp>
        <p:nvSpPr>
          <p:cNvPr id="15" name="TekstSylinder 14"/>
          <p:cNvSpPr txBox="1"/>
          <p:nvPr/>
        </p:nvSpPr>
        <p:spPr>
          <a:xfrm>
            <a:off x="2021781" y="3156790"/>
            <a:ext cx="1314078" cy="523220"/>
          </a:xfrm>
          <a:prstGeom prst="rect">
            <a:avLst/>
          </a:prstGeom>
          <a:noFill/>
        </p:spPr>
        <p:txBody>
          <a:bodyPr wrap="square" rtlCol="0">
            <a:spAutoFit/>
          </a:bodyPr>
          <a:lstStyle/>
          <a:p>
            <a:r>
              <a:rPr lang="nb-NO" sz="1400">
                <a:solidFill>
                  <a:srgbClr val="009FDF"/>
                </a:solidFill>
                <a:latin typeface="Open Sans Light" panose="020B0306030504020204"/>
                <a:cs typeface="Arial" panose="020B0604020202020204" pitchFamily="34" charset="0"/>
              </a:rPr>
              <a:t>Tina Abrahamsen</a:t>
            </a:r>
          </a:p>
        </p:txBody>
      </p:sp>
      <p:pic>
        <p:nvPicPr>
          <p:cNvPr id="18" name="Bild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389" y="3949197"/>
            <a:ext cx="1383775" cy="1804923"/>
          </a:xfrm>
          <a:prstGeom prst="rect">
            <a:avLst/>
          </a:prstGeom>
        </p:spPr>
      </p:pic>
      <p:sp>
        <p:nvSpPr>
          <p:cNvPr id="22" name="TekstSylinder 21"/>
          <p:cNvSpPr txBox="1"/>
          <p:nvPr/>
        </p:nvSpPr>
        <p:spPr>
          <a:xfrm>
            <a:off x="425141" y="5911497"/>
            <a:ext cx="1314078" cy="307777"/>
          </a:xfrm>
          <a:prstGeom prst="rect">
            <a:avLst/>
          </a:prstGeom>
          <a:noFill/>
        </p:spPr>
        <p:txBody>
          <a:bodyPr wrap="square" rtlCol="0">
            <a:spAutoFit/>
          </a:bodyPr>
          <a:lstStyle/>
          <a:p>
            <a:r>
              <a:rPr lang="nb-NO" sz="1400">
                <a:solidFill>
                  <a:srgbClr val="009FDF"/>
                </a:solidFill>
                <a:latin typeface="Open Sans Light" panose="020B0306030504020204"/>
                <a:cs typeface="Arial" panose="020B0604020202020204" pitchFamily="34" charset="0"/>
              </a:rPr>
              <a:t>Arild Tveide</a:t>
            </a:r>
          </a:p>
        </p:txBody>
      </p:sp>
      <p:sp>
        <p:nvSpPr>
          <p:cNvPr id="24" name="TekstSylinder 23"/>
          <p:cNvSpPr txBox="1"/>
          <p:nvPr/>
        </p:nvSpPr>
        <p:spPr>
          <a:xfrm>
            <a:off x="1923914" y="5911497"/>
            <a:ext cx="1679395" cy="523220"/>
          </a:xfrm>
          <a:prstGeom prst="rect">
            <a:avLst/>
          </a:prstGeom>
          <a:noFill/>
        </p:spPr>
        <p:txBody>
          <a:bodyPr wrap="square" rtlCol="0">
            <a:spAutoFit/>
          </a:bodyPr>
          <a:lstStyle/>
          <a:p>
            <a:r>
              <a:rPr lang="nb-NO" sz="1400">
                <a:solidFill>
                  <a:srgbClr val="009FDF"/>
                </a:solidFill>
                <a:latin typeface="Open Sans Light" panose="020B0306030504020204"/>
                <a:cs typeface="Arial" panose="020B0604020202020204" pitchFamily="34" charset="0"/>
              </a:rPr>
              <a:t>Birthe Helland Olsen</a:t>
            </a:r>
          </a:p>
        </p:txBody>
      </p:sp>
      <p:sp>
        <p:nvSpPr>
          <p:cNvPr id="25" name="TekstSylinder 24"/>
          <p:cNvSpPr txBox="1"/>
          <p:nvPr/>
        </p:nvSpPr>
        <p:spPr>
          <a:xfrm>
            <a:off x="3508133" y="5911497"/>
            <a:ext cx="1439558" cy="523220"/>
          </a:xfrm>
          <a:prstGeom prst="rect">
            <a:avLst/>
          </a:prstGeom>
          <a:noFill/>
        </p:spPr>
        <p:txBody>
          <a:bodyPr wrap="square" rtlCol="0">
            <a:spAutoFit/>
          </a:bodyPr>
          <a:lstStyle/>
          <a:p>
            <a:r>
              <a:rPr lang="nb-NO" sz="1400">
                <a:solidFill>
                  <a:srgbClr val="009FDF"/>
                </a:solidFill>
                <a:latin typeface="Open Sans Light" panose="020B0306030504020204"/>
                <a:cs typeface="Arial" panose="020B0604020202020204" pitchFamily="34" charset="0"/>
              </a:rPr>
              <a:t>Kristian Råmunddal</a:t>
            </a:r>
          </a:p>
        </p:txBody>
      </p:sp>
      <p:pic>
        <p:nvPicPr>
          <p:cNvPr id="1026" name="Picture 2" descr="http://www.businessregionkristiansand.no/images/uploads/226/birthe_helland_olsen__personbild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97105" y="3936891"/>
            <a:ext cx="1388647" cy="1792618"/>
          </a:xfrm>
          <a:prstGeom prst="rect">
            <a:avLst/>
          </a:prstGeom>
          <a:noFill/>
          <a:extLst>
            <a:ext uri="{909E8E84-426E-40DD-AFC4-6F175D3DCCD1}">
              <a14:hiddenFill xmlns:a14="http://schemas.microsoft.com/office/drawing/2010/main">
                <a:solidFill>
                  <a:srgbClr val="FFFFFF"/>
                </a:solidFill>
              </a14:hiddenFill>
            </a:ext>
          </a:extLst>
        </p:spPr>
      </p:pic>
      <p:sp>
        <p:nvSpPr>
          <p:cNvPr id="27" name="TekstSylinder 26"/>
          <p:cNvSpPr txBox="1"/>
          <p:nvPr/>
        </p:nvSpPr>
        <p:spPr>
          <a:xfrm>
            <a:off x="5030801" y="5994224"/>
            <a:ext cx="1517182" cy="307777"/>
          </a:xfrm>
          <a:prstGeom prst="rect">
            <a:avLst/>
          </a:prstGeom>
          <a:noFill/>
        </p:spPr>
        <p:txBody>
          <a:bodyPr wrap="square" rtlCol="0" anchor="t">
            <a:spAutoFit/>
          </a:bodyPr>
          <a:lstStyle/>
          <a:p>
            <a:r>
              <a:rPr lang="nb-NO" sz="1400">
                <a:solidFill>
                  <a:srgbClr val="009FDF"/>
                </a:solidFill>
                <a:latin typeface="Open Sans Light" panose="020B0306030504020204"/>
                <a:cs typeface="Arial"/>
              </a:rPr>
              <a:t>Børge Jomaas</a:t>
            </a:r>
            <a:endParaRPr lang="nb-NO" sz="1400">
              <a:solidFill>
                <a:srgbClr val="009FDF"/>
              </a:solidFill>
              <a:latin typeface="Open Sans Light" panose="020B0306030504020204"/>
              <a:cs typeface="Arial" panose="020B0604020202020204" pitchFamily="34" charset="0"/>
            </a:endParaRPr>
          </a:p>
        </p:txBody>
      </p:sp>
      <p:sp>
        <p:nvSpPr>
          <p:cNvPr id="11" name="TekstSylinder 10"/>
          <p:cNvSpPr txBox="1"/>
          <p:nvPr/>
        </p:nvSpPr>
        <p:spPr>
          <a:xfrm>
            <a:off x="8813800" y="1573868"/>
            <a:ext cx="2962564" cy="1569660"/>
          </a:xfrm>
          <a:prstGeom prst="rect">
            <a:avLst/>
          </a:prstGeom>
          <a:noFill/>
        </p:spPr>
        <p:txBody>
          <a:bodyPr wrap="square" rtlCol="0" anchor="t">
            <a:spAutoFit/>
          </a:bodyPr>
          <a:lstStyle/>
          <a:p>
            <a:pPr marL="285750" indent="-285750">
              <a:buFontTx/>
              <a:buChar char="-"/>
            </a:pPr>
            <a:r>
              <a:rPr lang="nb-NO" sz="2400">
                <a:solidFill>
                  <a:srgbClr val="009FDF"/>
                </a:solidFill>
                <a:latin typeface="Arial"/>
                <a:cs typeface="Arial"/>
              </a:rPr>
              <a:t>Åpen</a:t>
            </a:r>
          </a:p>
          <a:p>
            <a:pPr marL="285750" indent="-285750">
              <a:buFontTx/>
              <a:buChar char="-"/>
            </a:pPr>
            <a:r>
              <a:rPr lang="nb-NO" sz="2400">
                <a:solidFill>
                  <a:srgbClr val="009FDF"/>
                </a:solidFill>
                <a:latin typeface="Arial"/>
                <a:cs typeface="Arial"/>
              </a:rPr>
              <a:t>Nysgjerrig</a:t>
            </a:r>
          </a:p>
          <a:p>
            <a:pPr marL="285750" indent="-285750">
              <a:buFontTx/>
              <a:buChar char="-"/>
            </a:pPr>
            <a:r>
              <a:rPr lang="nb-NO" sz="2400">
                <a:solidFill>
                  <a:srgbClr val="009FDF"/>
                </a:solidFill>
                <a:latin typeface="Arial"/>
                <a:cs typeface="Arial"/>
              </a:rPr>
              <a:t>Løsningsorientert</a:t>
            </a:r>
          </a:p>
          <a:p>
            <a:pPr marL="285750" indent="-285750">
              <a:buFontTx/>
              <a:buChar char="-"/>
            </a:pPr>
            <a:r>
              <a:rPr lang="nb-NO" sz="2400">
                <a:solidFill>
                  <a:srgbClr val="009FDF"/>
                </a:solidFill>
                <a:latin typeface="Arial"/>
                <a:cs typeface="Arial"/>
              </a:rPr>
              <a:t>Modig</a:t>
            </a:r>
          </a:p>
        </p:txBody>
      </p:sp>
      <p:sp>
        <p:nvSpPr>
          <p:cNvPr id="29" name="TekstSylinder 28"/>
          <p:cNvSpPr txBox="1"/>
          <p:nvPr/>
        </p:nvSpPr>
        <p:spPr>
          <a:xfrm>
            <a:off x="3395531" y="3199980"/>
            <a:ext cx="1314078" cy="523220"/>
          </a:xfrm>
          <a:prstGeom prst="rect">
            <a:avLst/>
          </a:prstGeom>
          <a:noFill/>
        </p:spPr>
        <p:txBody>
          <a:bodyPr wrap="square" rtlCol="0">
            <a:spAutoFit/>
          </a:bodyPr>
          <a:lstStyle/>
          <a:p>
            <a:r>
              <a:rPr lang="nb-NO" sz="1400">
                <a:solidFill>
                  <a:srgbClr val="009FDF"/>
                </a:solidFill>
                <a:latin typeface="Open Sans Light" panose="020B0306030504020204"/>
                <a:cs typeface="Arial" panose="020B0604020202020204" pitchFamily="34" charset="0"/>
              </a:rPr>
              <a:t>Stein Otto G. Daatland</a:t>
            </a:r>
          </a:p>
        </p:txBody>
      </p:sp>
      <p:sp>
        <p:nvSpPr>
          <p:cNvPr id="30" name="TekstSylinder 29"/>
          <p:cNvSpPr txBox="1"/>
          <p:nvPr/>
        </p:nvSpPr>
        <p:spPr>
          <a:xfrm>
            <a:off x="4986466" y="3184209"/>
            <a:ext cx="1709808" cy="523220"/>
          </a:xfrm>
          <a:prstGeom prst="rect">
            <a:avLst/>
          </a:prstGeom>
          <a:noFill/>
        </p:spPr>
        <p:txBody>
          <a:bodyPr wrap="square" rtlCol="0">
            <a:spAutoFit/>
          </a:bodyPr>
          <a:lstStyle/>
          <a:p>
            <a:r>
              <a:rPr lang="nb-NO" sz="1400">
                <a:solidFill>
                  <a:srgbClr val="009FDF"/>
                </a:solidFill>
                <a:latin typeface="Open Sans Light" panose="020B0306030504020204"/>
                <a:cs typeface="Arial" panose="020B0604020202020204" pitchFamily="34" charset="0"/>
              </a:rPr>
              <a:t>Ole Jacob Rynning-Tønnesen</a:t>
            </a:r>
          </a:p>
        </p:txBody>
      </p:sp>
      <p:pic>
        <p:nvPicPr>
          <p:cNvPr id="23" name="Bild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53780" y="1291047"/>
            <a:ext cx="1373695" cy="1811333"/>
          </a:xfrm>
          <a:prstGeom prst="rect">
            <a:avLst/>
          </a:prstGeom>
        </p:spPr>
      </p:pic>
      <p:pic>
        <p:nvPicPr>
          <p:cNvPr id="7" name="Bild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08133" y="1303805"/>
            <a:ext cx="1377504" cy="1811333"/>
          </a:xfrm>
          <a:prstGeom prst="rect">
            <a:avLst/>
          </a:prstGeom>
        </p:spPr>
      </p:pic>
      <p:pic>
        <p:nvPicPr>
          <p:cNvPr id="12" name="Bilde 11" descr="Et bilde som inneholder tekst, person, utendørs, mann&#10;&#10;Automatisk generert beskrivelse">
            <a:extLst>
              <a:ext uri="{FF2B5EF4-FFF2-40B4-BE49-F238E27FC236}">
                <a16:creationId xmlns:a16="http://schemas.microsoft.com/office/drawing/2014/main" id="{94449D90-8A0F-4B47-AD56-4D1E23F170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14837" y="3947533"/>
            <a:ext cx="1388648" cy="1806587"/>
          </a:xfrm>
          <a:prstGeom prst="rect">
            <a:avLst/>
          </a:prstGeom>
        </p:spPr>
      </p:pic>
      <p:pic>
        <p:nvPicPr>
          <p:cNvPr id="16" name="Bilde 15" descr="Et bilde som inneholder person, utendørs&#10;&#10;Automatisk generert beskrivelse">
            <a:extLst>
              <a:ext uri="{FF2B5EF4-FFF2-40B4-BE49-F238E27FC236}">
                <a16:creationId xmlns:a16="http://schemas.microsoft.com/office/drawing/2014/main" id="{09C7DF75-EB4F-40D4-AE4D-4DE2778382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659283" y="3945888"/>
            <a:ext cx="1404017" cy="1774621"/>
          </a:xfrm>
          <a:prstGeom prst="rect">
            <a:avLst/>
          </a:prstGeom>
        </p:spPr>
      </p:pic>
      <p:sp>
        <p:nvSpPr>
          <p:cNvPr id="26" name="TekstSylinder 25">
            <a:extLst>
              <a:ext uri="{FF2B5EF4-FFF2-40B4-BE49-F238E27FC236}">
                <a16:creationId xmlns:a16="http://schemas.microsoft.com/office/drawing/2014/main" id="{35EA255C-3021-4ECC-A939-674692F07F42}"/>
              </a:ext>
            </a:extLst>
          </p:cNvPr>
          <p:cNvSpPr txBox="1"/>
          <p:nvPr/>
        </p:nvSpPr>
        <p:spPr>
          <a:xfrm>
            <a:off x="6716605" y="5965385"/>
            <a:ext cx="1517182" cy="307777"/>
          </a:xfrm>
          <a:prstGeom prst="rect">
            <a:avLst/>
          </a:prstGeom>
          <a:noFill/>
        </p:spPr>
        <p:txBody>
          <a:bodyPr wrap="square" rtlCol="0" anchor="t">
            <a:spAutoFit/>
          </a:bodyPr>
          <a:lstStyle/>
          <a:p>
            <a:r>
              <a:rPr lang="nb-NO" sz="1400">
                <a:solidFill>
                  <a:srgbClr val="009FDF"/>
                </a:solidFill>
                <a:latin typeface="Open Sans Light" panose="020B0306030504020204"/>
                <a:cs typeface="Arial"/>
              </a:rPr>
              <a:t>Neha Sharma</a:t>
            </a:r>
            <a:endParaRPr lang="nb-NO" sz="1400">
              <a:solidFill>
                <a:srgbClr val="009FDF"/>
              </a:solidFill>
              <a:latin typeface="Open Sans Light" panose="020B0306030504020204"/>
              <a:cs typeface="Arial" panose="020B0604020202020204" pitchFamily="34" charset="0"/>
            </a:endParaRPr>
          </a:p>
        </p:txBody>
      </p:sp>
      <p:pic>
        <p:nvPicPr>
          <p:cNvPr id="19" name="Bilde 18" descr="Et bilde som inneholder person&#10;&#10;Automatisk generert beskrivelse">
            <a:extLst>
              <a:ext uri="{FF2B5EF4-FFF2-40B4-BE49-F238E27FC236}">
                <a16:creationId xmlns:a16="http://schemas.microsoft.com/office/drawing/2014/main" id="{950DFCA8-9C9F-4BF4-BD44-B0C7610A985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237518" y="3930738"/>
            <a:ext cx="1539640" cy="1774621"/>
          </a:xfrm>
          <a:prstGeom prst="rect">
            <a:avLst/>
          </a:prstGeom>
        </p:spPr>
      </p:pic>
      <p:sp>
        <p:nvSpPr>
          <p:cNvPr id="31" name="TekstSylinder 30">
            <a:extLst>
              <a:ext uri="{FF2B5EF4-FFF2-40B4-BE49-F238E27FC236}">
                <a16:creationId xmlns:a16="http://schemas.microsoft.com/office/drawing/2014/main" id="{9527D987-1F31-449E-A7AF-3DB8D86CF57F}"/>
              </a:ext>
            </a:extLst>
          </p:cNvPr>
          <p:cNvSpPr txBox="1"/>
          <p:nvPr/>
        </p:nvSpPr>
        <p:spPr>
          <a:xfrm>
            <a:off x="8535671" y="5911497"/>
            <a:ext cx="1517182" cy="307777"/>
          </a:xfrm>
          <a:prstGeom prst="rect">
            <a:avLst/>
          </a:prstGeom>
          <a:noFill/>
        </p:spPr>
        <p:txBody>
          <a:bodyPr wrap="square" rtlCol="0" anchor="t">
            <a:spAutoFit/>
          </a:bodyPr>
          <a:lstStyle/>
          <a:p>
            <a:r>
              <a:rPr lang="nb-NO" sz="1400">
                <a:solidFill>
                  <a:srgbClr val="009FDF"/>
                </a:solidFill>
                <a:latin typeface="Open Sans Light" panose="020B0306030504020204"/>
                <a:cs typeface="Arial"/>
              </a:rPr>
              <a:t>Kristin Øygarden</a:t>
            </a:r>
            <a:endParaRPr lang="nb-NO" sz="1400">
              <a:solidFill>
                <a:srgbClr val="009FDF"/>
              </a:solidFill>
              <a:latin typeface="Open Sans Light" panose="020B0306030504020204"/>
              <a:cs typeface="Arial" panose="020B0604020202020204" pitchFamily="34" charset="0"/>
            </a:endParaRPr>
          </a:p>
        </p:txBody>
      </p:sp>
      <p:pic>
        <p:nvPicPr>
          <p:cNvPr id="21" name="Bilde 20" descr="Et bilde som inneholder person, mann, stående, briller&#10;&#10;Automatisk generert beskrivelse">
            <a:extLst>
              <a:ext uri="{FF2B5EF4-FFF2-40B4-BE49-F238E27FC236}">
                <a16:creationId xmlns:a16="http://schemas.microsoft.com/office/drawing/2014/main" id="{FBF4D4C6-958F-47B0-8B80-F580722F8E8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02244" y="1316267"/>
            <a:ext cx="1408242" cy="1817913"/>
          </a:xfrm>
          <a:prstGeom prst="rect">
            <a:avLst/>
          </a:prstGeom>
        </p:spPr>
      </p:pic>
      <p:pic>
        <p:nvPicPr>
          <p:cNvPr id="1024" name="Bilde 1023" descr="Et bilde som inneholder person, mann, utendørs&#10;&#10;Automatisk generert beskrivelse">
            <a:extLst>
              <a:ext uri="{FF2B5EF4-FFF2-40B4-BE49-F238E27FC236}">
                <a16:creationId xmlns:a16="http://schemas.microsoft.com/office/drawing/2014/main" id="{5FA8547D-B091-43AC-A2F7-4CCBB608C25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59043" y="3927891"/>
            <a:ext cx="1388648" cy="1792618"/>
          </a:xfrm>
          <a:prstGeom prst="rect">
            <a:avLst/>
          </a:prstGeom>
        </p:spPr>
      </p:pic>
      <p:sp>
        <p:nvSpPr>
          <p:cNvPr id="28" name="TekstSylinder 27">
            <a:extLst>
              <a:ext uri="{FF2B5EF4-FFF2-40B4-BE49-F238E27FC236}">
                <a16:creationId xmlns:a16="http://schemas.microsoft.com/office/drawing/2014/main" id="{D12353AB-63B8-441F-89A4-E845686A45AC}"/>
              </a:ext>
            </a:extLst>
          </p:cNvPr>
          <p:cNvSpPr txBox="1"/>
          <p:nvPr/>
        </p:nvSpPr>
        <p:spPr>
          <a:xfrm>
            <a:off x="10135963" y="5933282"/>
            <a:ext cx="1517182" cy="307777"/>
          </a:xfrm>
          <a:prstGeom prst="rect">
            <a:avLst/>
          </a:prstGeom>
          <a:noFill/>
        </p:spPr>
        <p:txBody>
          <a:bodyPr wrap="square" rtlCol="0" anchor="t">
            <a:spAutoFit/>
          </a:bodyPr>
          <a:lstStyle/>
          <a:p>
            <a:r>
              <a:rPr lang="nb-NO" sz="1400">
                <a:solidFill>
                  <a:srgbClr val="009FDF"/>
                </a:solidFill>
                <a:latin typeface="Open Sans Light" panose="020B0306030504020204"/>
                <a:cs typeface="Arial"/>
              </a:rPr>
              <a:t>Rune Klausen</a:t>
            </a:r>
            <a:endParaRPr lang="nb-NO" sz="1400">
              <a:solidFill>
                <a:srgbClr val="009FDF"/>
              </a:solidFill>
              <a:latin typeface="Open Sans Light" panose="020B0306030504020204"/>
              <a:cs typeface="Arial" panose="020B0604020202020204" pitchFamily="34" charset="0"/>
            </a:endParaRPr>
          </a:p>
        </p:txBody>
      </p:sp>
      <p:pic>
        <p:nvPicPr>
          <p:cNvPr id="8" name="Bilde 7" descr="Et bilde som inneholder mann, person, vegg, innendørs&#10;&#10;Automatisk generert beskrivelse">
            <a:extLst>
              <a:ext uri="{FF2B5EF4-FFF2-40B4-BE49-F238E27FC236}">
                <a16:creationId xmlns:a16="http://schemas.microsoft.com/office/drawing/2014/main" id="{54F193AE-D099-4F30-A984-CE0E6DCD27A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35963" y="3961502"/>
            <a:ext cx="1243146" cy="1743857"/>
          </a:xfrm>
          <a:prstGeom prst="rect">
            <a:avLst/>
          </a:prstGeom>
        </p:spPr>
      </p:pic>
    </p:spTree>
    <p:extLst>
      <p:ext uri="{BB962C8B-B14F-4D97-AF65-F5344CB8AC3E}">
        <p14:creationId xmlns:p14="http://schemas.microsoft.com/office/powerpoint/2010/main" val="3863547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0836BA4D-0896-4162-8E73-7B8D60726977}"/>
              </a:ext>
            </a:extLst>
          </p:cNvPr>
          <p:cNvPicPr>
            <a:picLocks noChangeAspect="1"/>
          </p:cNvPicPr>
          <p:nvPr/>
        </p:nvPicPr>
        <p:blipFill>
          <a:blip r:embed="rId3"/>
          <a:stretch>
            <a:fillRect/>
          </a:stretch>
        </p:blipFill>
        <p:spPr>
          <a:xfrm>
            <a:off x="2511214" y="68263"/>
            <a:ext cx="7169572" cy="6721475"/>
          </a:xfrm>
          <a:prstGeom prst="rect">
            <a:avLst/>
          </a:prstGeom>
          <a:noFill/>
        </p:spPr>
      </p:pic>
    </p:spTree>
    <p:extLst>
      <p:ext uri="{BB962C8B-B14F-4D97-AF65-F5344CB8AC3E}">
        <p14:creationId xmlns:p14="http://schemas.microsoft.com/office/powerpoint/2010/main" val="227775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0F936535-24C8-4370-A73F-2D666845702F}"/>
              </a:ext>
            </a:extLst>
          </p:cNvPr>
          <p:cNvSpPr>
            <a:spLocks noGrp="1"/>
          </p:cNvSpPr>
          <p:nvPr>
            <p:ph type="body" sz="quarter" idx="10"/>
          </p:nvPr>
        </p:nvSpPr>
        <p:spPr/>
        <p:txBody>
          <a:bodyPr>
            <a:normAutofit fontScale="92500" lnSpcReduction="10000"/>
          </a:bodyPr>
          <a:lstStyle/>
          <a:p>
            <a:r>
              <a:rPr lang="nb-NO"/>
              <a:t>Hvor kommer vi fra og hva har vi</a:t>
            </a:r>
            <a:endParaRPr lang="no-NO"/>
          </a:p>
        </p:txBody>
      </p:sp>
      <p:pic>
        <p:nvPicPr>
          <p:cNvPr id="9" name="Plassholder for bilde 8" descr="Et bilde som inneholder tog, himmel, spor, utendørs&#10;&#10;Automatisk generert beskrivelse">
            <a:extLst>
              <a:ext uri="{FF2B5EF4-FFF2-40B4-BE49-F238E27FC236}">
                <a16:creationId xmlns:a16="http://schemas.microsoft.com/office/drawing/2014/main" id="{DDC79CCA-C4F0-4516-A438-E2D2E66837D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286" b="8286"/>
          <a:stretch>
            <a:fillRect/>
          </a:stretch>
        </p:blipFill>
        <p:spPr/>
      </p:pic>
      <p:graphicFrame>
        <p:nvGraphicFramePr>
          <p:cNvPr id="13" name="Diagram 12">
            <a:extLst>
              <a:ext uri="{FF2B5EF4-FFF2-40B4-BE49-F238E27FC236}">
                <a16:creationId xmlns:a16="http://schemas.microsoft.com/office/drawing/2014/main" id="{76D24698-1690-4B84-9911-D046E67CF330}"/>
              </a:ext>
            </a:extLst>
          </p:cNvPr>
          <p:cNvGraphicFramePr/>
          <p:nvPr>
            <p:extLst>
              <p:ext uri="{D42A27DB-BD31-4B8C-83A1-F6EECF244321}">
                <p14:modId xmlns:p14="http://schemas.microsoft.com/office/powerpoint/2010/main" val="3481328937"/>
              </p:ext>
            </p:extLst>
          </p:nvPr>
        </p:nvGraphicFramePr>
        <p:xfrm>
          <a:off x="1937411" y="5358407"/>
          <a:ext cx="7488681" cy="4015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 name="Plassholder for bilde 19" descr="Et bilde som inneholder utendørs, himmel, vann, fjell&#10;&#10;Automatisk generert beskrivelse">
            <a:extLst>
              <a:ext uri="{FF2B5EF4-FFF2-40B4-BE49-F238E27FC236}">
                <a16:creationId xmlns:a16="http://schemas.microsoft.com/office/drawing/2014/main" id="{CC068C6F-C2A1-4BA4-9D2B-56C40A043179}"/>
              </a:ext>
            </a:extLst>
          </p:cNvPr>
          <p:cNvPicPr>
            <a:picLocks noGrp="1" noChangeAspect="1"/>
          </p:cNvPicPr>
          <p:nvPr>
            <p:ph type="pic" sz="quarter" idx="12"/>
          </p:nvPr>
        </p:nvPicPr>
        <p:blipFill>
          <a:blip r:embed="rId9">
            <a:extLst>
              <a:ext uri="{28A0092B-C50C-407E-A947-70E740481C1C}">
                <a14:useLocalDpi xmlns:a14="http://schemas.microsoft.com/office/drawing/2010/main" val="0"/>
              </a:ext>
            </a:extLst>
          </a:blip>
          <a:srcRect t="8984" b="8984"/>
          <a:stretch>
            <a:fillRect/>
          </a:stretch>
        </p:blipFill>
        <p:spPr/>
      </p:pic>
      <p:sp>
        <p:nvSpPr>
          <p:cNvPr id="18" name="TekstSylinder 17">
            <a:extLst>
              <a:ext uri="{FF2B5EF4-FFF2-40B4-BE49-F238E27FC236}">
                <a16:creationId xmlns:a16="http://schemas.microsoft.com/office/drawing/2014/main" id="{651EAF53-95FB-4463-8E53-49059096F992}"/>
              </a:ext>
            </a:extLst>
          </p:cNvPr>
          <p:cNvSpPr txBox="1"/>
          <p:nvPr/>
        </p:nvSpPr>
        <p:spPr>
          <a:xfrm>
            <a:off x="6203038" y="4862511"/>
            <a:ext cx="3922295" cy="307777"/>
          </a:xfrm>
          <a:prstGeom prst="rect">
            <a:avLst/>
          </a:prstGeom>
          <a:noFill/>
        </p:spPr>
        <p:txBody>
          <a:bodyPr wrap="square" rtlCol="0">
            <a:spAutoFit/>
          </a:bodyPr>
          <a:lstStyle/>
          <a:p>
            <a:r>
              <a:rPr lang="nb-NO" sz="1400" i="1"/>
              <a:t>Foto: Johannes </a:t>
            </a:r>
            <a:r>
              <a:rPr lang="nb-NO" sz="1400" i="1" err="1"/>
              <a:t>Agerbo</a:t>
            </a:r>
            <a:r>
              <a:rPr lang="nb-NO" sz="1400" i="1"/>
              <a:t>/ Birkenes kommune</a:t>
            </a:r>
            <a:endParaRPr lang="no-NO" sz="1400" i="1"/>
          </a:p>
        </p:txBody>
      </p:sp>
      <p:sp>
        <p:nvSpPr>
          <p:cNvPr id="21" name="TekstSylinder 20">
            <a:extLst>
              <a:ext uri="{FF2B5EF4-FFF2-40B4-BE49-F238E27FC236}">
                <a16:creationId xmlns:a16="http://schemas.microsoft.com/office/drawing/2014/main" id="{131BD620-6A08-4425-A4AF-88204E7A2C5F}"/>
              </a:ext>
            </a:extLst>
          </p:cNvPr>
          <p:cNvSpPr txBox="1"/>
          <p:nvPr/>
        </p:nvSpPr>
        <p:spPr>
          <a:xfrm>
            <a:off x="531813" y="4862512"/>
            <a:ext cx="4764507" cy="307777"/>
          </a:xfrm>
          <a:prstGeom prst="rect">
            <a:avLst/>
          </a:prstGeom>
          <a:noFill/>
        </p:spPr>
        <p:txBody>
          <a:bodyPr wrap="square" rtlCol="0">
            <a:spAutoFit/>
          </a:bodyPr>
          <a:lstStyle/>
          <a:p>
            <a:r>
              <a:rPr lang="nn-NO" sz="1400" i="1"/>
              <a:t>Foto: </a:t>
            </a:r>
            <a:r>
              <a:rPr lang="nn-NO" sz="1400" i="1" err="1"/>
              <a:t>Fra</a:t>
            </a:r>
            <a:r>
              <a:rPr lang="nn-NO" sz="1400" i="1"/>
              <a:t> bygdeboka "Birkenes IV". Foto: Kameraklubben</a:t>
            </a:r>
            <a:endParaRPr lang="no-NO" sz="1400" i="1"/>
          </a:p>
        </p:txBody>
      </p:sp>
    </p:spTree>
    <p:extLst>
      <p:ext uri="{BB962C8B-B14F-4D97-AF65-F5344CB8AC3E}">
        <p14:creationId xmlns:p14="http://schemas.microsoft.com/office/powerpoint/2010/main" val="140090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Produksjonsplattform på sjøen">
            <a:extLst>
              <a:ext uri="{FF2B5EF4-FFF2-40B4-BE49-F238E27FC236}">
                <a16:creationId xmlns:a16="http://schemas.microsoft.com/office/drawing/2014/main" id="{79C1B360-5FDC-4D3C-BCEC-D4451F25B639}"/>
              </a:ext>
            </a:extLst>
          </p:cNvPr>
          <p:cNvPicPr>
            <a:picLocks noChangeAspect="1"/>
          </p:cNvPicPr>
          <p:nvPr/>
        </p:nvPicPr>
        <p:blipFill rotWithShape="1">
          <a:blip r:embed="rId3">
            <a:extLst>
              <a:ext uri="{28A0092B-C50C-407E-A947-70E740481C1C}">
                <a14:useLocalDpi xmlns:a14="http://schemas.microsoft.com/office/drawing/2010/main" val="0"/>
              </a:ext>
            </a:extLst>
          </a:blip>
          <a:srcRect t="20495"/>
          <a:stretch/>
        </p:blipFill>
        <p:spPr>
          <a:xfrm>
            <a:off x="20" y="10"/>
            <a:ext cx="12191980" cy="6857990"/>
          </a:xfrm>
          <a:prstGeom prst="rect">
            <a:avLst/>
          </a:prstGeom>
          <a:noFill/>
          <a:ln w="41275">
            <a:noFill/>
          </a:ln>
          <a:effectLst/>
        </p:spPr>
      </p:pic>
      <p:sp>
        <p:nvSpPr>
          <p:cNvPr id="10" name="Text Placeholder 1">
            <a:extLst>
              <a:ext uri="{FF2B5EF4-FFF2-40B4-BE49-F238E27FC236}">
                <a16:creationId xmlns:a16="http://schemas.microsoft.com/office/drawing/2014/main" id="{AD849C24-1A83-4B70-ABB5-4BD498ED2301}"/>
              </a:ext>
            </a:extLst>
          </p:cNvPr>
          <p:cNvSpPr>
            <a:spLocks noGrp="1"/>
          </p:cNvSpPr>
          <p:nvPr>
            <p:ph sz="quarter" idx="13"/>
          </p:nvPr>
        </p:nvSpPr>
        <p:spPr>
          <a:xfrm>
            <a:off x="6613364" y="5183106"/>
            <a:ext cx="5578616" cy="876011"/>
          </a:xfrm>
        </p:spPr>
        <p:txBody>
          <a:bodyPr>
            <a:normAutofit/>
          </a:bodyPr>
          <a:lstStyle/>
          <a:p>
            <a:r>
              <a:rPr lang="en-US" err="1"/>
              <a:t>Olje</a:t>
            </a:r>
            <a:r>
              <a:rPr lang="en-US"/>
              <a:t> &amp; </a:t>
            </a:r>
            <a:r>
              <a:rPr lang="en-US" err="1"/>
              <a:t>gass</a:t>
            </a:r>
            <a:r>
              <a:rPr lang="en-US"/>
              <a:t> </a:t>
            </a:r>
            <a:r>
              <a:rPr lang="en-US" err="1"/>
              <a:t>Investeringer</a:t>
            </a:r>
            <a:r>
              <a:rPr lang="en-US"/>
              <a:t> </a:t>
            </a:r>
            <a:r>
              <a:rPr lang="en-US" err="1"/>
              <a:t>på</a:t>
            </a:r>
            <a:r>
              <a:rPr lang="en-US"/>
              <a:t> </a:t>
            </a:r>
            <a:r>
              <a:rPr lang="en-US" err="1"/>
              <a:t>vei</a:t>
            </a:r>
            <a:r>
              <a:rPr lang="en-US"/>
              <a:t> </a:t>
            </a:r>
            <a:r>
              <a:rPr lang="en-US" err="1"/>
              <a:t>ned</a:t>
            </a:r>
            <a:r>
              <a:rPr lang="en-US"/>
              <a:t> – </a:t>
            </a:r>
            <a:r>
              <a:rPr lang="en-US" err="1"/>
              <a:t>hva</a:t>
            </a:r>
            <a:r>
              <a:rPr lang="en-US"/>
              <a:t> </a:t>
            </a:r>
            <a:r>
              <a:rPr lang="en-US" err="1"/>
              <a:t>nå</a:t>
            </a:r>
            <a:r>
              <a:rPr lang="en-US"/>
              <a:t>?</a:t>
            </a:r>
          </a:p>
        </p:txBody>
      </p:sp>
      <p:pic>
        <p:nvPicPr>
          <p:cNvPr id="16" name="Bilde 15" descr="Et bilde som inneholder tekst, klokke&#10;&#10;Automatisk generert beskrivelse">
            <a:extLst>
              <a:ext uri="{FF2B5EF4-FFF2-40B4-BE49-F238E27FC236}">
                <a16:creationId xmlns:a16="http://schemas.microsoft.com/office/drawing/2014/main" id="{45C25B56-06B3-4398-8375-10F86E3646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908324" cy="1916271"/>
          </a:xfrm>
          <a:prstGeom prst="rect">
            <a:avLst/>
          </a:prstGeom>
        </p:spPr>
      </p:pic>
      <p:sp>
        <p:nvSpPr>
          <p:cNvPr id="21" name="Rektangel 20">
            <a:extLst>
              <a:ext uri="{FF2B5EF4-FFF2-40B4-BE49-F238E27FC236}">
                <a16:creationId xmlns:a16="http://schemas.microsoft.com/office/drawing/2014/main" id="{61F43E2E-3741-4270-9609-2C2E0A82AC7C}"/>
              </a:ext>
            </a:extLst>
          </p:cNvPr>
          <p:cNvSpPr/>
          <p:nvPr/>
        </p:nvSpPr>
        <p:spPr>
          <a:xfrm>
            <a:off x="7909330" y="219471"/>
            <a:ext cx="2323070" cy="1477328"/>
          </a:xfrm>
          <a:prstGeom prst="rect">
            <a:avLst/>
          </a:prstGeom>
        </p:spPr>
        <p:txBody>
          <a:bodyPr wrap="square">
            <a:spAutoFit/>
          </a:bodyPr>
          <a:lstStyle/>
          <a:p>
            <a:r>
              <a:rPr lang="nb-NO">
                <a:solidFill>
                  <a:srgbClr val="4E4D4D"/>
                </a:solidFill>
                <a:latin typeface="Noto Sans"/>
              </a:rPr>
              <a:t>Inkluderer ikke leverandørindustri (Kilde: Nasjonalbudsjettet 2022)</a:t>
            </a:r>
            <a:endParaRPr lang="no-NO"/>
          </a:p>
        </p:txBody>
      </p:sp>
    </p:spTree>
    <p:extLst>
      <p:ext uri="{BB962C8B-B14F-4D97-AF65-F5344CB8AC3E}">
        <p14:creationId xmlns:p14="http://schemas.microsoft.com/office/powerpoint/2010/main" val="74860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ssholder for tekst 8">
            <a:extLst>
              <a:ext uri="{FF2B5EF4-FFF2-40B4-BE49-F238E27FC236}">
                <a16:creationId xmlns:a16="http://schemas.microsoft.com/office/drawing/2014/main" id="{98C0D3D6-8EBE-411F-B868-92FD9BB168AC}"/>
              </a:ext>
            </a:extLst>
          </p:cNvPr>
          <p:cNvSpPr>
            <a:spLocks noGrp="1"/>
          </p:cNvSpPr>
          <p:nvPr>
            <p:ph type="body" sz="quarter" idx="14"/>
          </p:nvPr>
        </p:nvSpPr>
        <p:spPr/>
        <p:txBody>
          <a:bodyPr>
            <a:normAutofit fontScale="92500" lnSpcReduction="10000"/>
          </a:bodyPr>
          <a:lstStyle/>
          <a:p>
            <a:r>
              <a:rPr lang="nb-NO"/>
              <a:t>Hva har vi</a:t>
            </a:r>
            <a:endParaRPr lang="no-NO"/>
          </a:p>
        </p:txBody>
      </p:sp>
      <p:sp>
        <p:nvSpPr>
          <p:cNvPr id="10" name="Plassholder for tekst 9">
            <a:extLst>
              <a:ext uri="{FF2B5EF4-FFF2-40B4-BE49-F238E27FC236}">
                <a16:creationId xmlns:a16="http://schemas.microsoft.com/office/drawing/2014/main" id="{7AB5CBDE-3679-4B99-85D2-E20704EF30F4}"/>
              </a:ext>
            </a:extLst>
          </p:cNvPr>
          <p:cNvSpPr>
            <a:spLocks noGrp="1"/>
          </p:cNvSpPr>
          <p:nvPr>
            <p:ph type="body" sz="quarter" idx="15"/>
          </p:nvPr>
        </p:nvSpPr>
        <p:spPr>
          <a:xfrm>
            <a:off x="453957" y="1260389"/>
            <a:ext cx="4204540" cy="5474043"/>
          </a:xfrm>
        </p:spPr>
        <p:txBody>
          <a:bodyPr>
            <a:normAutofit fontScale="77500" lnSpcReduction="20000"/>
          </a:bodyPr>
          <a:lstStyle/>
          <a:p>
            <a:r>
              <a:rPr lang="nb-NO"/>
              <a:t>Været og dyreparken</a:t>
            </a:r>
          </a:p>
          <a:p>
            <a:r>
              <a:rPr lang="nb-NO"/>
              <a:t>Energi</a:t>
            </a:r>
          </a:p>
          <a:p>
            <a:r>
              <a:rPr lang="nb-NO"/>
              <a:t>Universitet</a:t>
            </a:r>
          </a:p>
          <a:p>
            <a:r>
              <a:rPr lang="nb-NO"/>
              <a:t>Noe skog, fjell og daler.</a:t>
            </a:r>
          </a:p>
          <a:p>
            <a:r>
              <a:rPr lang="nb-NO"/>
              <a:t>Kystlinje</a:t>
            </a:r>
          </a:p>
          <a:p>
            <a:r>
              <a:rPr lang="nb-NO"/>
              <a:t>Universitet</a:t>
            </a:r>
          </a:p>
          <a:p>
            <a:r>
              <a:rPr lang="nb-NO"/>
              <a:t>Anvendt teknologikompetanse</a:t>
            </a:r>
          </a:p>
          <a:p>
            <a:r>
              <a:rPr lang="nb-NO"/>
              <a:t>Offshore kompetanse</a:t>
            </a:r>
          </a:p>
          <a:p>
            <a:r>
              <a:rPr lang="nb-NO"/>
              <a:t>Kloke hoder</a:t>
            </a:r>
          </a:p>
          <a:p>
            <a:r>
              <a:rPr lang="nb-NO"/>
              <a:t>E- handel</a:t>
            </a:r>
          </a:p>
          <a:p>
            <a:r>
              <a:rPr lang="nb-NO"/>
              <a:t>Internasjonal salgskompetanse</a:t>
            </a:r>
          </a:p>
          <a:p>
            <a:r>
              <a:rPr lang="nb-NO"/>
              <a:t>Kreative næringer/kultur</a:t>
            </a:r>
          </a:p>
          <a:p>
            <a:endParaRPr lang="nb-NO"/>
          </a:p>
          <a:p>
            <a:endParaRPr lang="nb-NO"/>
          </a:p>
          <a:p>
            <a:pPr marL="0" indent="0">
              <a:lnSpc>
                <a:spcPct val="100000"/>
              </a:lnSpc>
              <a:buNone/>
            </a:pPr>
            <a:r>
              <a:rPr lang="nb-NO" sz="2800"/>
              <a:t>Hvordan bruker vi dette på en god måte?</a:t>
            </a:r>
            <a:endParaRPr lang="no-NO" sz="2800"/>
          </a:p>
        </p:txBody>
      </p:sp>
      <p:sp>
        <p:nvSpPr>
          <p:cNvPr id="8" name="Plassholder for bilde 7">
            <a:extLst>
              <a:ext uri="{FF2B5EF4-FFF2-40B4-BE49-F238E27FC236}">
                <a16:creationId xmlns:a16="http://schemas.microsoft.com/office/drawing/2014/main" id="{63C1EF11-B11A-4BEE-BD3A-3AA61E60F031}"/>
              </a:ext>
            </a:extLst>
          </p:cNvPr>
          <p:cNvSpPr>
            <a:spLocks noGrp="1"/>
          </p:cNvSpPr>
          <p:nvPr>
            <p:ph type="pic" sz="quarter" idx="12"/>
          </p:nvPr>
        </p:nvSpPr>
        <p:spPr/>
      </p:sp>
      <p:pic>
        <p:nvPicPr>
          <p:cNvPr id="6" name="Plassholder for bilde 2" descr="Et bilde som inneholder utendørs, fjell, gress, natur&#10;&#10;Automatisk generert beskrivelse">
            <a:extLst>
              <a:ext uri="{FF2B5EF4-FFF2-40B4-BE49-F238E27FC236}">
                <a16:creationId xmlns:a16="http://schemas.microsoft.com/office/drawing/2014/main" id="{0746C02B-6EDA-4443-AA1C-41D242ECC86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861" r="21861"/>
          <a:stretch>
            <a:fillRect/>
          </a:stretch>
        </p:blipFill>
        <p:spPr>
          <a:xfrm>
            <a:off x="4165600" y="-25400"/>
            <a:ext cx="8026400" cy="6883400"/>
          </a:xfrm>
        </p:spPr>
      </p:pic>
      <p:sp>
        <p:nvSpPr>
          <p:cNvPr id="2" name="TekstSylinder 1">
            <a:extLst>
              <a:ext uri="{FF2B5EF4-FFF2-40B4-BE49-F238E27FC236}">
                <a16:creationId xmlns:a16="http://schemas.microsoft.com/office/drawing/2014/main" id="{C8311BB9-A40E-4F23-8E13-564FD1ADC67C}"/>
              </a:ext>
            </a:extLst>
          </p:cNvPr>
          <p:cNvSpPr txBox="1"/>
          <p:nvPr/>
        </p:nvSpPr>
        <p:spPr>
          <a:xfrm>
            <a:off x="9522130" y="6475729"/>
            <a:ext cx="4204540" cy="307777"/>
          </a:xfrm>
          <a:prstGeom prst="rect">
            <a:avLst/>
          </a:prstGeom>
          <a:noFill/>
        </p:spPr>
        <p:txBody>
          <a:bodyPr wrap="square" rtlCol="0">
            <a:spAutoFit/>
          </a:bodyPr>
          <a:lstStyle/>
          <a:p>
            <a:r>
              <a:rPr lang="nb-NO" sz="1400" i="1" err="1"/>
              <a:t>Visit</a:t>
            </a:r>
            <a:r>
              <a:rPr lang="nb-NO" sz="1400" i="1"/>
              <a:t> Sørlandet/ Kirsten Leira</a:t>
            </a:r>
          </a:p>
        </p:txBody>
      </p:sp>
    </p:spTree>
    <p:extLst>
      <p:ext uri="{BB962C8B-B14F-4D97-AF65-F5344CB8AC3E}">
        <p14:creationId xmlns:p14="http://schemas.microsoft.com/office/powerpoint/2010/main" val="67461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912A7038-05A1-4DA6-8B52-A71521E4963A}"/>
              </a:ext>
            </a:extLst>
          </p:cNvPr>
          <p:cNvSpPr>
            <a:spLocks noGrp="1"/>
          </p:cNvSpPr>
          <p:nvPr>
            <p:ph type="body" sz="quarter" idx="13"/>
          </p:nvPr>
        </p:nvSpPr>
        <p:spPr/>
        <p:txBody>
          <a:bodyPr>
            <a:normAutofit fontScale="92500" lnSpcReduction="10000"/>
          </a:bodyPr>
          <a:lstStyle/>
          <a:p>
            <a:r>
              <a:rPr lang="nb-NO"/>
              <a:t>Hvor må vi</a:t>
            </a:r>
            <a:endParaRPr lang="no-NO"/>
          </a:p>
        </p:txBody>
      </p:sp>
      <p:graphicFrame>
        <p:nvGraphicFramePr>
          <p:cNvPr id="5" name="Diagram 4">
            <a:extLst>
              <a:ext uri="{FF2B5EF4-FFF2-40B4-BE49-F238E27FC236}">
                <a16:creationId xmlns:a16="http://schemas.microsoft.com/office/drawing/2014/main" id="{571750D4-2582-4690-9649-D7C8E6FCEF65}"/>
              </a:ext>
            </a:extLst>
          </p:cNvPr>
          <p:cNvGraphicFramePr/>
          <p:nvPr>
            <p:extLst>
              <p:ext uri="{D42A27DB-BD31-4B8C-83A1-F6EECF244321}">
                <p14:modId xmlns:p14="http://schemas.microsoft.com/office/powerpoint/2010/main" val="3012494659"/>
              </p:ext>
            </p:extLst>
          </p:nvPr>
        </p:nvGraphicFramePr>
        <p:xfrm>
          <a:off x="259492" y="1210961"/>
          <a:ext cx="11368215" cy="43866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kstSylinder 3">
            <a:extLst>
              <a:ext uri="{FF2B5EF4-FFF2-40B4-BE49-F238E27FC236}">
                <a16:creationId xmlns:a16="http://schemas.microsoft.com/office/drawing/2014/main" id="{D956771D-E255-4A3F-B7DF-2EDF44853A2D}"/>
              </a:ext>
            </a:extLst>
          </p:cNvPr>
          <p:cNvSpPr txBox="1"/>
          <p:nvPr/>
        </p:nvSpPr>
        <p:spPr>
          <a:xfrm>
            <a:off x="642551" y="5906530"/>
            <a:ext cx="10985156" cy="369332"/>
          </a:xfrm>
          <a:prstGeom prst="rect">
            <a:avLst/>
          </a:prstGeom>
          <a:noFill/>
        </p:spPr>
        <p:txBody>
          <a:bodyPr wrap="square" rtlCol="0">
            <a:spAutoFit/>
          </a:bodyPr>
          <a:lstStyle/>
          <a:p>
            <a:r>
              <a:rPr lang="nb-NO"/>
              <a:t>Teknologiutvikling – Handelsutvikling (trade)- Leveranser-IT</a:t>
            </a:r>
            <a:endParaRPr lang="no-NO"/>
          </a:p>
        </p:txBody>
      </p:sp>
    </p:spTree>
    <p:extLst>
      <p:ext uri="{BB962C8B-B14F-4D97-AF65-F5344CB8AC3E}">
        <p14:creationId xmlns:p14="http://schemas.microsoft.com/office/powerpoint/2010/main" val="3002734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KRSBIZ">
      <a:dk1>
        <a:srgbClr val="009FDF"/>
      </a:dk1>
      <a:lt1>
        <a:sysClr val="window" lastClr="FFFFFF"/>
      </a:lt1>
      <a:dk2>
        <a:srgbClr val="383938"/>
      </a:dk2>
      <a:lt2>
        <a:srgbClr val="C9C2B1"/>
      </a:lt2>
      <a:accent1>
        <a:srgbClr val="009FDF"/>
      </a:accent1>
      <a:accent2>
        <a:srgbClr val="6E8227"/>
      </a:accent2>
      <a:accent3>
        <a:srgbClr val="F6A64F"/>
      </a:accent3>
      <a:accent4>
        <a:srgbClr val="B561A2"/>
      </a:accent4>
      <a:accent5>
        <a:srgbClr val="ED6A5E"/>
      </a:accent5>
      <a:accent6>
        <a:srgbClr val="009F7B"/>
      </a:accent6>
      <a:hlink>
        <a:srgbClr val="F6A64F"/>
      </a:hlink>
      <a:folHlink>
        <a:srgbClr val="6E8227"/>
      </a:folHlink>
    </a:clrScheme>
    <a:fontScheme name="KRSBIZ">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KRSBIZ-220617 ppt.pptx" id="{D617611F-189C-4D2F-AC0F-EA1FD5E2B4DB}" vid="{C5B7CB92-5DF8-4F41-8DF9-A884DF213B4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4776B19B318FC14E97B9E6DBF53BE93D" ma:contentTypeVersion="12" ma:contentTypeDescription="Opprett et nytt dokument." ma:contentTypeScope="" ma:versionID="c5ac523067e84334c1b2abb36a07a88f">
  <xsd:schema xmlns:xsd="http://www.w3.org/2001/XMLSchema" xmlns:xs="http://www.w3.org/2001/XMLSchema" xmlns:p="http://schemas.microsoft.com/office/2006/metadata/properties" xmlns:ns2="52320414-34bd-4c2f-ae2d-ff69ebc84ce6" xmlns:ns3="a3938e04-e355-4c1b-9115-c1625c31b11b" targetNamespace="http://schemas.microsoft.com/office/2006/metadata/properties" ma:root="true" ma:fieldsID="471c9bb67f93595d3d8a7645d3a3efa5" ns2:_="" ns3:_="">
    <xsd:import namespace="52320414-34bd-4c2f-ae2d-ff69ebc84ce6"/>
    <xsd:import namespace="a3938e04-e355-4c1b-9115-c1625c31b11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320414-34bd-4c2f-ae2d-ff69ebc84c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3938e04-e355-4c1b-9115-c1625c31b11b"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8ECD04-70D7-4D86-A7DA-3EE3E7B514B9}">
  <ds:schemaRefs>
    <ds:schemaRef ds:uri="http://schemas.microsoft.com/sharepoint/v3/contenttype/forms"/>
  </ds:schemaRefs>
</ds:datastoreItem>
</file>

<file path=customXml/itemProps2.xml><?xml version="1.0" encoding="utf-8"?>
<ds:datastoreItem xmlns:ds="http://schemas.openxmlformats.org/officeDocument/2006/customXml" ds:itemID="{E27FC5AD-94FC-43AA-B1AB-FC952DC918B8}">
  <ds:schemaRefs>
    <ds:schemaRef ds:uri="http://purl.org/dc/terms/"/>
    <ds:schemaRef ds:uri="http://www.w3.org/XML/1998/namespace"/>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c54fc5bf-2bd7-4e5e-9d47-60fada190e8c"/>
    <ds:schemaRef ds:uri="92ef4d2e-d83a-4751-8081-ffc8a00681c3"/>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CBDA51C6-7B10-464E-9E53-B4372E22ED2E}"/>
</file>

<file path=docProps/app.xml><?xml version="1.0" encoding="utf-8"?>
<Properties xmlns="http://schemas.openxmlformats.org/officeDocument/2006/extended-properties" xmlns:vt="http://schemas.openxmlformats.org/officeDocument/2006/docPropsVTypes">
  <Template>KRSBIZ-220617</Template>
  <TotalTime>27</TotalTime>
  <Words>1655</Words>
  <Application>Microsoft Office PowerPoint</Application>
  <PresentationFormat>Widescreen</PresentationFormat>
  <Paragraphs>211</Paragraphs>
  <Slides>24</Slides>
  <Notes>22</Notes>
  <HiddenSlides>1</HiddenSlides>
  <MMClips>0</MMClips>
  <ScaleCrop>false</ScaleCrop>
  <HeadingPairs>
    <vt:vector size="6" baseType="variant">
      <vt:variant>
        <vt:lpstr>Brukte skrifter</vt:lpstr>
      </vt:variant>
      <vt:variant>
        <vt:i4>10</vt:i4>
      </vt:variant>
      <vt:variant>
        <vt:lpstr>Tema</vt:lpstr>
      </vt:variant>
      <vt:variant>
        <vt:i4>1</vt:i4>
      </vt:variant>
      <vt:variant>
        <vt:lpstr>Lysbildetitler</vt:lpstr>
      </vt:variant>
      <vt:variant>
        <vt:i4>24</vt:i4>
      </vt:variant>
    </vt:vector>
  </HeadingPairs>
  <TitlesOfParts>
    <vt:vector size="35" baseType="lpstr">
      <vt:lpstr>Arial</vt:lpstr>
      <vt:lpstr>Boston</vt:lpstr>
      <vt:lpstr>Calibri</vt:lpstr>
      <vt:lpstr>Calibri Light</vt:lpstr>
      <vt:lpstr>Helvetica</vt:lpstr>
      <vt:lpstr>Karla</vt:lpstr>
      <vt:lpstr>Noto Sans</vt:lpstr>
      <vt:lpstr>Open Sans</vt:lpstr>
      <vt:lpstr>Open Sans Light</vt:lpstr>
      <vt:lpstr>Symbol</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Stein Inge Jærnes</dc:creator>
  <cp:lastModifiedBy>Trine Marit Aasen</cp:lastModifiedBy>
  <cp:revision>2</cp:revision>
  <cp:lastPrinted>2019-01-02T07:51:53Z</cp:lastPrinted>
  <dcterms:created xsi:type="dcterms:W3CDTF">2018-01-09T06:36:30Z</dcterms:created>
  <dcterms:modified xsi:type="dcterms:W3CDTF">2021-11-28T15:58:52Z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0x0101004776B19B318FC14E97B9E6DBF53BE93D</vt:lpwstr>
  </property>
</Properties>
</file>