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3" r:id="rId5"/>
    <p:sldMasterId id="2147483665" r:id="rId6"/>
    <p:sldMasterId id="2147483670" r:id="rId7"/>
    <p:sldMasterId id="2147483682" r:id="rId8"/>
  </p:sldMasterIdLst>
  <p:notesMasterIdLst>
    <p:notesMasterId r:id="rId42"/>
  </p:notesMasterIdLst>
  <p:sldIdLst>
    <p:sldId id="257" r:id="rId9"/>
    <p:sldId id="258" r:id="rId10"/>
    <p:sldId id="290" r:id="rId11"/>
    <p:sldId id="291" r:id="rId12"/>
    <p:sldId id="292" r:id="rId13"/>
    <p:sldId id="293" r:id="rId14"/>
    <p:sldId id="294" r:id="rId15"/>
    <p:sldId id="280" r:id="rId16"/>
    <p:sldId id="281" r:id="rId17"/>
    <p:sldId id="282" r:id="rId18"/>
    <p:sldId id="283" r:id="rId19"/>
    <p:sldId id="284" r:id="rId20"/>
    <p:sldId id="285" r:id="rId21"/>
    <p:sldId id="295" r:id="rId22"/>
    <p:sldId id="268" r:id="rId23"/>
    <p:sldId id="296" r:id="rId24"/>
    <p:sldId id="297" r:id="rId25"/>
    <p:sldId id="298" r:id="rId26"/>
    <p:sldId id="299" r:id="rId27"/>
    <p:sldId id="286" r:id="rId28"/>
    <p:sldId id="287" r:id="rId29"/>
    <p:sldId id="266" r:id="rId30"/>
    <p:sldId id="288" r:id="rId31"/>
    <p:sldId id="264" r:id="rId32"/>
    <p:sldId id="260" r:id="rId33"/>
    <p:sldId id="289" r:id="rId34"/>
    <p:sldId id="256" r:id="rId35"/>
    <p:sldId id="276" r:id="rId36"/>
    <p:sldId id="277" r:id="rId37"/>
    <p:sldId id="278" r:id="rId38"/>
    <p:sldId id="261" r:id="rId39"/>
    <p:sldId id="279" r:id="rId40"/>
    <p:sldId id="25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1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4AB44D-65BC-AEAC-CB29-53CB4A844C17}" v="1" dt="2021-11-24T18:19:06.544"/>
    <p1510:client id="{84CC2CFD-A644-4189-9B0C-4C6CD3FB0139}" v="121" dt="2021-11-25T07:22:26.8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79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'C:\Users\vk166\AppData\Local\Microsoft\Windows\INetCache\Content.Outlook\IMJY4PVU\[Rekrutteringsutfordringer inndelt etter fylker.xlsx]Agder'!$B$3</c:f>
              <c:strCache>
                <c:ptCount val="1"/>
                <c:pt idx="0">
                  <c:v>Meget utfordrende</c:v>
                </c:pt>
              </c:strCache>
            </c:strRef>
          </c:tx>
          <c:spPr>
            <a:solidFill>
              <a:schemeClr val="accent6"/>
            </a:solidFill>
            <a:ln>
              <a:noFill/>
            </a:ln>
            <a:effectLst/>
          </c:spPr>
          <c:invertIfNegative val="0"/>
          <c:cat>
            <c:strRef>
              <c:f>[1]Agder!$A$4:$A$25</c:f>
              <c:strCache>
                <c:ptCount val="22"/>
                <c:pt idx="0">
                  <c:v>Barne- og ungdomsarbeidere</c:v>
                </c:pt>
                <c:pt idx="1">
                  <c:v>Renholdere</c:v>
                </c:pt>
                <c:pt idx="2">
                  <c:v>Barnehagelærere</c:v>
                </c:pt>
                <c:pt idx="3">
                  <c:v>Lærere i grunnskolen 1.-4. trinn</c:v>
                </c:pt>
                <c:pt idx="4">
                  <c:v>Økonomer</c:v>
                </c:pt>
                <c:pt idx="5">
                  <c:v>Lærere i grunnskolen 5.-7. trinn</c:v>
                </c:pt>
                <c:pt idx="6">
                  <c:v>Helsefagarbeidere</c:v>
                </c:pt>
                <c:pt idx="7">
                  <c:v>Jurister</c:v>
                </c:pt>
                <c:pt idx="8">
                  <c:v>Samfunnsvitere</c:v>
                </c:pt>
                <c:pt idx="9">
                  <c:v>Teknisk fagskole-utdannede</c:v>
                </c:pt>
                <c:pt idx="10">
                  <c:v>Ergoterapeuter</c:v>
                </c:pt>
                <c:pt idx="11">
                  <c:v>IKT-utdannede</c:v>
                </c:pt>
                <c:pt idx="12">
                  <c:v>Barnevernspedagoger</c:v>
                </c:pt>
                <c:pt idx="13">
                  <c:v>Lærere i grunnskolen 8.-10. trinn</c:v>
                </c:pt>
                <c:pt idx="14">
                  <c:v>Fysioterapeuter</c:v>
                </c:pt>
                <c:pt idx="15">
                  <c:v>Sosionomer</c:v>
                </c:pt>
                <c:pt idx="16">
                  <c:v>Sivilingeniører</c:v>
                </c:pt>
                <c:pt idx="17">
                  <c:v>Andre ingeniører</c:v>
                </c:pt>
                <c:pt idx="18">
                  <c:v>Vernepleiere</c:v>
                </c:pt>
                <c:pt idx="19">
                  <c:v>Leger</c:v>
                </c:pt>
                <c:pt idx="20">
                  <c:v>Sykepleiere</c:v>
                </c:pt>
                <c:pt idx="21">
                  <c:v>Psykologer</c:v>
                </c:pt>
              </c:strCache>
            </c:strRef>
          </c:cat>
          <c:val>
            <c:numRef>
              <c:f>[1]Agder!$B$4:$B$25</c:f>
              <c:numCache>
                <c:formatCode>General</c:formatCode>
                <c:ptCount val="22"/>
                <c:pt idx="0">
                  <c:v>0</c:v>
                </c:pt>
                <c:pt idx="1">
                  <c:v>0</c:v>
                </c:pt>
                <c:pt idx="2">
                  <c:v>0</c:v>
                </c:pt>
                <c:pt idx="3">
                  <c:v>0</c:v>
                </c:pt>
                <c:pt idx="4">
                  <c:v>0</c:v>
                </c:pt>
                <c:pt idx="5">
                  <c:v>0</c:v>
                </c:pt>
                <c:pt idx="6">
                  <c:v>0</c:v>
                </c:pt>
                <c:pt idx="7">
                  <c:v>6.6666666666666693E-2</c:v>
                </c:pt>
                <c:pt idx="8">
                  <c:v>6.6666666666666693E-2</c:v>
                </c:pt>
                <c:pt idx="9">
                  <c:v>6.6666666666666693E-2</c:v>
                </c:pt>
                <c:pt idx="10">
                  <c:v>6.6666666666666693E-2</c:v>
                </c:pt>
                <c:pt idx="11">
                  <c:v>0</c:v>
                </c:pt>
                <c:pt idx="12">
                  <c:v>0</c:v>
                </c:pt>
                <c:pt idx="13">
                  <c:v>0</c:v>
                </c:pt>
                <c:pt idx="14">
                  <c:v>6.6666666666666693E-2</c:v>
                </c:pt>
                <c:pt idx="15">
                  <c:v>0</c:v>
                </c:pt>
                <c:pt idx="16">
                  <c:v>0</c:v>
                </c:pt>
                <c:pt idx="17">
                  <c:v>0</c:v>
                </c:pt>
                <c:pt idx="18">
                  <c:v>0.266666666666667</c:v>
                </c:pt>
                <c:pt idx="19">
                  <c:v>0.73333333333333295</c:v>
                </c:pt>
                <c:pt idx="20">
                  <c:v>0.6</c:v>
                </c:pt>
                <c:pt idx="21">
                  <c:v>0.66666666666666696</c:v>
                </c:pt>
              </c:numCache>
            </c:numRef>
          </c:val>
          <c:extLst>
            <c:ext xmlns:c16="http://schemas.microsoft.com/office/drawing/2014/chart" uri="{C3380CC4-5D6E-409C-BE32-E72D297353CC}">
              <c16:uniqueId val="{00000000-E5DB-4EB7-8490-EA25565127CE}"/>
            </c:ext>
          </c:extLst>
        </c:ser>
        <c:ser>
          <c:idx val="1"/>
          <c:order val="1"/>
          <c:tx>
            <c:strRef>
              <c:f>'C:\Users\vk166\AppData\Local\Microsoft\Windows\INetCache\Content.Outlook\IMJY4PVU\[Rekrutteringsutfordringer inndelt etter fylker.xlsx]Agder'!$C$3</c:f>
              <c:strCache>
                <c:ptCount val="1"/>
                <c:pt idx="0">
                  <c:v>Ganske utfordrende</c:v>
                </c:pt>
              </c:strCache>
            </c:strRef>
          </c:tx>
          <c:spPr>
            <a:solidFill>
              <a:schemeClr val="accent5"/>
            </a:solidFill>
            <a:ln>
              <a:noFill/>
            </a:ln>
            <a:effectLst/>
          </c:spPr>
          <c:invertIfNegative val="0"/>
          <c:cat>
            <c:strRef>
              <c:f>[1]Agder!$A$4:$A$25</c:f>
              <c:strCache>
                <c:ptCount val="22"/>
                <c:pt idx="0">
                  <c:v>Barne- og ungdomsarbeidere</c:v>
                </c:pt>
                <c:pt idx="1">
                  <c:v>Renholdere</c:v>
                </c:pt>
                <c:pt idx="2">
                  <c:v>Barnehagelærere</c:v>
                </c:pt>
                <c:pt idx="3">
                  <c:v>Lærere i grunnskolen 1.-4. trinn</c:v>
                </c:pt>
                <c:pt idx="4">
                  <c:v>Økonomer</c:v>
                </c:pt>
                <c:pt idx="5">
                  <c:v>Lærere i grunnskolen 5.-7. trinn</c:v>
                </c:pt>
                <c:pt idx="6">
                  <c:v>Helsefagarbeidere</c:v>
                </c:pt>
                <c:pt idx="7">
                  <c:v>Jurister</c:v>
                </c:pt>
                <c:pt idx="8">
                  <c:v>Samfunnsvitere</c:v>
                </c:pt>
                <c:pt idx="9">
                  <c:v>Teknisk fagskole-utdannede</c:v>
                </c:pt>
                <c:pt idx="10">
                  <c:v>Ergoterapeuter</c:v>
                </c:pt>
                <c:pt idx="11">
                  <c:v>IKT-utdannede</c:v>
                </c:pt>
                <c:pt idx="12">
                  <c:v>Barnevernspedagoger</c:v>
                </c:pt>
                <c:pt idx="13">
                  <c:v>Lærere i grunnskolen 8.-10. trinn</c:v>
                </c:pt>
                <c:pt idx="14">
                  <c:v>Fysioterapeuter</c:v>
                </c:pt>
                <c:pt idx="15">
                  <c:v>Sosionomer</c:v>
                </c:pt>
                <c:pt idx="16">
                  <c:v>Sivilingeniører</c:v>
                </c:pt>
                <c:pt idx="17">
                  <c:v>Andre ingeniører</c:v>
                </c:pt>
                <c:pt idx="18">
                  <c:v>Vernepleiere</c:v>
                </c:pt>
                <c:pt idx="19">
                  <c:v>Leger</c:v>
                </c:pt>
                <c:pt idx="20">
                  <c:v>Sykepleiere</c:v>
                </c:pt>
                <c:pt idx="21">
                  <c:v>Psykologer</c:v>
                </c:pt>
              </c:strCache>
            </c:strRef>
          </c:cat>
          <c:val>
            <c:numRef>
              <c:f>[1]Agder!$C$4:$C$25</c:f>
              <c:numCache>
                <c:formatCode>General</c:formatCode>
                <c:ptCount val="22"/>
                <c:pt idx="0">
                  <c:v>0</c:v>
                </c:pt>
                <c:pt idx="1">
                  <c:v>6.6666666666666693E-2</c:v>
                </c:pt>
                <c:pt idx="2">
                  <c:v>6.6666666666666693E-2</c:v>
                </c:pt>
                <c:pt idx="3">
                  <c:v>6.6666666666666693E-2</c:v>
                </c:pt>
                <c:pt idx="4">
                  <c:v>6.6666666666666693E-2</c:v>
                </c:pt>
                <c:pt idx="5">
                  <c:v>6.6666666666666693E-2</c:v>
                </c:pt>
                <c:pt idx="6">
                  <c:v>6.6666666666666693E-2</c:v>
                </c:pt>
                <c:pt idx="7">
                  <c:v>0</c:v>
                </c:pt>
                <c:pt idx="8">
                  <c:v>0</c:v>
                </c:pt>
                <c:pt idx="9">
                  <c:v>0</c:v>
                </c:pt>
                <c:pt idx="10">
                  <c:v>0</c:v>
                </c:pt>
                <c:pt idx="11">
                  <c:v>0.133333333333333</c:v>
                </c:pt>
                <c:pt idx="12">
                  <c:v>0.133333333333333</c:v>
                </c:pt>
                <c:pt idx="13">
                  <c:v>0.133333333333333</c:v>
                </c:pt>
                <c:pt idx="14">
                  <c:v>0.133333333333333</c:v>
                </c:pt>
                <c:pt idx="15">
                  <c:v>0.2</c:v>
                </c:pt>
                <c:pt idx="16">
                  <c:v>0.2</c:v>
                </c:pt>
                <c:pt idx="17">
                  <c:v>0.266666666666667</c:v>
                </c:pt>
                <c:pt idx="18">
                  <c:v>0.266666666666667</c:v>
                </c:pt>
                <c:pt idx="19">
                  <c:v>0.133333333333333</c:v>
                </c:pt>
                <c:pt idx="20">
                  <c:v>0.266666666666667</c:v>
                </c:pt>
                <c:pt idx="21">
                  <c:v>0.2</c:v>
                </c:pt>
              </c:numCache>
            </c:numRef>
          </c:val>
          <c:extLst>
            <c:ext xmlns:c16="http://schemas.microsoft.com/office/drawing/2014/chart" uri="{C3380CC4-5D6E-409C-BE32-E72D297353CC}">
              <c16:uniqueId val="{00000001-E5DB-4EB7-8490-EA25565127CE}"/>
            </c:ext>
          </c:extLst>
        </c:ser>
        <c:ser>
          <c:idx val="2"/>
          <c:order val="2"/>
          <c:tx>
            <c:strRef>
              <c:f>'C:\Users\vk166\AppData\Local\Microsoft\Windows\INetCache\Content.Outlook\IMJY4PVU\[Rekrutteringsutfordringer inndelt etter fylker.xlsx]Agder'!$D$3</c:f>
              <c:strCache>
                <c:ptCount val="1"/>
                <c:pt idx="0">
                  <c:v>Litt utfordrende</c:v>
                </c:pt>
              </c:strCache>
            </c:strRef>
          </c:tx>
          <c:spPr>
            <a:solidFill>
              <a:schemeClr val="accent4"/>
            </a:solidFill>
            <a:ln>
              <a:noFill/>
            </a:ln>
            <a:effectLst/>
          </c:spPr>
          <c:invertIfNegative val="0"/>
          <c:cat>
            <c:strRef>
              <c:f>[1]Agder!$A$4:$A$25</c:f>
              <c:strCache>
                <c:ptCount val="22"/>
                <c:pt idx="0">
                  <c:v>Barne- og ungdomsarbeidere</c:v>
                </c:pt>
                <c:pt idx="1">
                  <c:v>Renholdere</c:v>
                </c:pt>
                <c:pt idx="2">
                  <c:v>Barnehagelærere</c:v>
                </c:pt>
                <c:pt idx="3">
                  <c:v>Lærere i grunnskolen 1.-4. trinn</c:v>
                </c:pt>
                <c:pt idx="4">
                  <c:v>Økonomer</c:v>
                </c:pt>
                <c:pt idx="5">
                  <c:v>Lærere i grunnskolen 5.-7. trinn</c:v>
                </c:pt>
                <c:pt idx="6">
                  <c:v>Helsefagarbeidere</c:v>
                </c:pt>
                <c:pt idx="7">
                  <c:v>Jurister</c:v>
                </c:pt>
                <c:pt idx="8">
                  <c:v>Samfunnsvitere</c:v>
                </c:pt>
                <c:pt idx="9">
                  <c:v>Teknisk fagskole-utdannede</c:v>
                </c:pt>
                <c:pt idx="10">
                  <c:v>Ergoterapeuter</c:v>
                </c:pt>
                <c:pt idx="11">
                  <c:v>IKT-utdannede</c:v>
                </c:pt>
                <c:pt idx="12">
                  <c:v>Barnevernspedagoger</c:v>
                </c:pt>
                <c:pt idx="13">
                  <c:v>Lærere i grunnskolen 8.-10. trinn</c:v>
                </c:pt>
                <c:pt idx="14">
                  <c:v>Fysioterapeuter</c:v>
                </c:pt>
                <c:pt idx="15">
                  <c:v>Sosionomer</c:v>
                </c:pt>
                <c:pt idx="16">
                  <c:v>Sivilingeniører</c:v>
                </c:pt>
                <c:pt idx="17">
                  <c:v>Andre ingeniører</c:v>
                </c:pt>
                <c:pt idx="18">
                  <c:v>Vernepleiere</c:v>
                </c:pt>
                <c:pt idx="19">
                  <c:v>Leger</c:v>
                </c:pt>
                <c:pt idx="20">
                  <c:v>Sykepleiere</c:v>
                </c:pt>
                <c:pt idx="21">
                  <c:v>Psykologer</c:v>
                </c:pt>
              </c:strCache>
            </c:strRef>
          </c:cat>
          <c:val>
            <c:numRef>
              <c:f>[1]Agder!$D$4:$D$25</c:f>
              <c:numCache>
                <c:formatCode>General</c:formatCode>
                <c:ptCount val="22"/>
                <c:pt idx="0">
                  <c:v>0.133333333333333</c:v>
                </c:pt>
                <c:pt idx="1">
                  <c:v>0.266666666666667</c:v>
                </c:pt>
                <c:pt idx="2">
                  <c:v>0.33333333333333298</c:v>
                </c:pt>
                <c:pt idx="3">
                  <c:v>0.33333333333333298</c:v>
                </c:pt>
                <c:pt idx="4">
                  <c:v>0.4</c:v>
                </c:pt>
                <c:pt idx="5">
                  <c:v>0.4</c:v>
                </c:pt>
                <c:pt idx="6">
                  <c:v>0.46666666666666701</c:v>
                </c:pt>
                <c:pt idx="7">
                  <c:v>0.133333333333333</c:v>
                </c:pt>
                <c:pt idx="8">
                  <c:v>0.133333333333333</c:v>
                </c:pt>
                <c:pt idx="9">
                  <c:v>0.2</c:v>
                </c:pt>
                <c:pt idx="10">
                  <c:v>0.266666666666667</c:v>
                </c:pt>
                <c:pt idx="11">
                  <c:v>0.133333333333333</c:v>
                </c:pt>
                <c:pt idx="12">
                  <c:v>0.33333333333333298</c:v>
                </c:pt>
                <c:pt idx="13">
                  <c:v>0.53333333333333299</c:v>
                </c:pt>
                <c:pt idx="14">
                  <c:v>0.266666666666667</c:v>
                </c:pt>
                <c:pt idx="15">
                  <c:v>0.2</c:v>
                </c:pt>
                <c:pt idx="16">
                  <c:v>0.33333333333333298</c:v>
                </c:pt>
                <c:pt idx="17">
                  <c:v>0.4</c:v>
                </c:pt>
                <c:pt idx="18">
                  <c:v>0.4</c:v>
                </c:pt>
                <c:pt idx="19">
                  <c:v>6.6666666666666693E-2</c:v>
                </c:pt>
                <c:pt idx="20">
                  <c:v>0.133333333333333</c:v>
                </c:pt>
                <c:pt idx="21">
                  <c:v>0</c:v>
                </c:pt>
              </c:numCache>
            </c:numRef>
          </c:val>
          <c:extLst>
            <c:ext xmlns:c16="http://schemas.microsoft.com/office/drawing/2014/chart" uri="{C3380CC4-5D6E-409C-BE32-E72D297353CC}">
              <c16:uniqueId val="{00000002-E5DB-4EB7-8490-EA25565127CE}"/>
            </c:ext>
          </c:extLst>
        </c:ser>
        <c:ser>
          <c:idx val="3"/>
          <c:order val="3"/>
          <c:tx>
            <c:strRef>
              <c:f>'C:\Users\vk166\AppData\Local\Microsoft\Windows\INetCache\Content.Outlook\IMJY4PVU\[Rekrutteringsutfordringer inndelt etter fylker.xlsx]Agder'!$E$3</c:f>
              <c:strCache>
                <c:ptCount val="1"/>
                <c:pt idx="0">
                  <c:v>Ikke utfordrende</c:v>
                </c:pt>
              </c:strCache>
            </c:strRef>
          </c:tx>
          <c:spPr>
            <a:solidFill>
              <a:schemeClr val="accent6">
                <a:lumMod val="60000"/>
              </a:schemeClr>
            </a:solidFill>
            <a:ln>
              <a:noFill/>
            </a:ln>
            <a:effectLst/>
          </c:spPr>
          <c:invertIfNegative val="0"/>
          <c:cat>
            <c:strRef>
              <c:f>[1]Agder!$A$4:$A$25</c:f>
              <c:strCache>
                <c:ptCount val="22"/>
                <c:pt idx="0">
                  <c:v>Barne- og ungdomsarbeidere</c:v>
                </c:pt>
                <c:pt idx="1">
                  <c:v>Renholdere</c:v>
                </c:pt>
                <c:pt idx="2">
                  <c:v>Barnehagelærere</c:v>
                </c:pt>
                <c:pt idx="3">
                  <c:v>Lærere i grunnskolen 1.-4. trinn</c:v>
                </c:pt>
                <c:pt idx="4">
                  <c:v>Økonomer</c:v>
                </c:pt>
                <c:pt idx="5">
                  <c:v>Lærere i grunnskolen 5.-7. trinn</c:v>
                </c:pt>
                <c:pt idx="6">
                  <c:v>Helsefagarbeidere</c:v>
                </c:pt>
                <c:pt idx="7">
                  <c:v>Jurister</c:v>
                </c:pt>
                <c:pt idx="8">
                  <c:v>Samfunnsvitere</c:v>
                </c:pt>
                <c:pt idx="9">
                  <c:v>Teknisk fagskole-utdannede</c:v>
                </c:pt>
                <c:pt idx="10">
                  <c:v>Ergoterapeuter</c:v>
                </c:pt>
                <c:pt idx="11">
                  <c:v>IKT-utdannede</c:v>
                </c:pt>
                <c:pt idx="12">
                  <c:v>Barnevernspedagoger</c:v>
                </c:pt>
                <c:pt idx="13">
                  <c:v>Lærere i grunnskolen 8.-10. trinn</c:v>
                </c:pt>
                <c:pt idx="14">
                  <c:v>Fysioterapeuter</c:v>
                </c:pt>
                <c:pt idx="15">
                  <c:v>Sosionomer</c:v>
                </c:pt>
                <c:pt idx="16">
                  <c:v>Sivilingeniører</c:v>
                </c:pt>
                <c:pt idx="17">
                  <c:v>Andre ingeniører</c:v>
                </c:pt>
                <c:pt idx="18">
                  <c:v>Vernepleiere</c:v>
                </c:pt>
                <c:pt idx="19">
                  <c:v>Leger</c:v>
                </c:pt>
                <c:pt idx="20">
                  <c:v>Sykepleiere</c:v>
                </c:pt>
                <c:pt idx="21">
                  <c:v>Psykologer</c:v>
                </c:pt>
              </c:strCache>
            </c:strRef>
          </c:cat>
          <c:val>
            <c:numRef>
              <c:f>[1]Agder!$E$4:$E$25</c:f>
              <c:numCache>
                <c:formatCode>General</c:formatCode>
                <c:ptCount val="22"/>
                <c:pt idx="0">
                  <c:v>0.86666666666666703</c:v>
                </c:pt>
                <c:pt idx="1">
                  <c:v>0.53333333333333299</c:v>
                </c:pt>
                <c:pt idx="2">
                  <c:v>0.53333333333333299</c:v>
                </c:pt>
                <c:pt idx="3">
                  <c:v>0.6</c:v>
                </c:pt>
                <c:pt idx="4">
                  <c:v>0.4</c:v>
                </c:pt>
                <c:pt idx="5">
                  <c:v>0.46666666666666701</c:v>
                </c:pt>
                <c:pt idx="6">
                  <c:v>0.46666666666666701</c:v>
                </c:pt>
                <c:pt idx="7">
                  <c:v>0.2</c:v>
                </c:pt>
                <c:pt idx="8">
                  <c:v>0.266666666666667</c:v>
                </c:pt>
                <c:pt idx="9">
                  <c:v>0.266666666666667</c:v>
                </c:pt>
                <c:pt idx="10">
                  <c:v>0.266666666666667</c:v>
                </c:pt>
                <c:pt idx="11">
                  <c:v>0.2</c:v>
                </c:pt>
                <c:pt idx="12">
                  <c:v>0.33333333333333298</c:v>
                </c:pt>
                <c:pt idx="13">
                  <c:v>0.266666666666667</c:v>
                </c:pt>
                <c:pt idx="14">
                  <c:v>0.266666666666667</c:v>
                </c:pt>
                <c:pt idx="15">
                  <c:v>0.4</c:v>
                </c:pt>
                <c:pt idx="16">
                  <c:v>0.133333333333333</c:v>
                </c:pt>
                <c:pt idx="17">
                  <c:v>6.6666666666666693E-2</c:v>
                </c:pt>
                <c:pt idx="18">
                  <c:v>6.6666666666666693E-2</c:v>
                </c:pt>
                <c:pt idx="19">
                  <c:v>0</c:v>
                </c:pt>
                <c:pt idx="20">
                  <c:v>0</c:v>
                </c:pt>
                <c:pt idx="21">
                  <c:v>6.6666666666666693E-2</c:v>
                </c:pt>
              </c:numCache>
            </c:numRef>
          </c:val>
          <c:extLst>
            <c:ext xmlns:c16="http://schemas.microsoft.com/office/drawing/2014/chart" uri="{C3380CC4-5D6E-409C-BE32-E72D297353CC}">
              <c16:uniqueId val="{00000003-E5DB-4EB7-8490-EA25565127CE}"/>
            </c:ext>
          </c:extLst>
        </c:ser>
        <c:ser>
          <c:idx val="4"/>
          <c:order val="4"/>
          <c:tx>
            <c:strRef>
              <c:f>'C:\Users\vk166\AppData\Local\Microsoft\Windows\INetCache\Content.Outlook\IMJY4PVU\[Rekrutteringsutfordringer inndelt etter fylker.xlsx]Agder'!$F$3</c:f>
              <c:strCache>
                <c:ptCount val="1"/>
                <c:pt idx="0">
                  <c:v>Vet ikke</c:v>
                </c:pt>
              </c:strCache>
            </c:strRef>
          </c:tx>
          <c:spPr>
            <a:solidFill>
              <a:schemeClr val="accent5">
                <a:lumMod val="60000"/>
              </a:schemeClr>
            </a:solidFill>
            <a:ln>
              <a:noFill/>
            </a:ln>
            <a:effectLst/>
          </c:spPr>
          <c:invertIfNegative val="0"/>
          <c:cat>
            <c:strRef>
              <c:f>[1]Agder!$A$4:$A$25</c:f>
              <c:strCache>
                <c:ptCount val="22"/>
                <c:pt idx="0">
                  <c:v>Barne- og ungdomsarbeidere</c:v>
                </c:pt>
                <c:pt idx="1">
                  <c:v>Renholdere</c:v>
                </c:pt>
                <c:pt idx="2">
                  <c:v>Barnehagelærere</c:v>
                </c:pt>
                <c:pt idx="3">
                  <c:v>Lærere i grunnskolen 1.-4. trinn</c:v>
                </c:pt>
                <c:pt idx="4">
                  <c:v>Økonomer</c:v>
                </c:pt>
                <c:pt idx="5">
                  <c:v>Lærere i grunnskolen 5.-7. trinn</c:v>
                </c:pt>
                <c:pt idx="6">
                  <c:v>Helsefagarbeidere</c:v>
                </c:pt>
                <c:pt idx="7">
                  <c:v>Jurister</c:v>
                </c:pt>
                <c:pt idx="8">
                  <c:v>Samfunnsvitere</c:v>
                </c:pt>
                <c:pt idx="9">
                  <c:v>Teknisk fagskole-utdannede</c:v>
                </c:pt>
                <c:pt idx="10">
                  <c:v>Ergoterapeuter</c:v>
                </c:pt>
                <c:pt idx="11">
                  <c:v>IKT-utdannede</c:v>
                </c:pt>
                <c:pt idx="12">
                  <c:v>Barnevernspedagoger</c:v>
                </c:pt>
                <c:pt idx="13">
                  <c:v>Lærere i grunnskolen 8.-10. trinn</c:v>
                </c:pt>
                <c:pt idx="14">
                  <c:v>Fysioterapeuter</c:v>
                </c:pt>
                <c:pt idx="15">
                  <c:v>Sosionomer</c:v>
                </c:pt>
                <c:pt idx="16">
                  <c:v>Sivilingeniører</c:v>
                </c:pt>
                <c:pt idx="17">
                  <c:v>Andre ingeniører</c:v>
                </c:pt>
                <c:pt idx="18">
                  <c:v>Vernepleiere</c:v>
                </c:pt>
                <c:pt idx="19">
                  <c:v>Leger</c:v>
                </c:pt>
                <c:pt idx="20">
                  <c:v>Sykepleiere</c:v>
                </c:pt>
                <c:pt idx="21">
                  <c:v>Psykologer</c:v>
                </c:pt>
              </c:strCache>
            </c:strRef>
          </c:cat>
          <c:val>
            <c:numRef>
              <c:f>[1]Agder!$F$4:$F$25</c:f>
              <c:numCache>
                <c:formatCode>General</c:formatCode>
                <c:ptCount val="22"/>
                <c:pt idx="0">
                  <c:v>0</c:v>
                </c:pt>
                <c:pt idx="1">
                  <c:v>0.133333333333333</c:v>
                </c:pt>
                <c:pt idx="2">
                  <c:v>6.6666666666666693E-2</c:v>
                </c:pt>
                <c:pt idx="3">
                  <c:v>0</c:v>
                </c:pt>
                <c:pt idx="4">
                  <c:v>0.133333333333333</c:v>
                </c:pt>
                <c:pt idx="5">
                  <c:v>6.6666666666666693E-2</c:v>
                </c:pt>
                <c:pt idx="6">
                  <c:v>0</c:v>
                </c:pt>
                <c:pt idx="7">
                  <c:v>0.6</c:v>
                </c:pt>
                <c:pt idx="8">
                  <c:v>0.53333333333333299</c:v>
                </c:pt>
                <c:pt idx="9">
                  <c:v>0.46666666666666701</c:v>
                </c:pt>
                <c:pt idx="10">
                  <c:v>0.4</c:v>
                </c:pt>
                <c:pt idx="11">
                  <c:v>0.53333333333333299</c:v>
                </c:pt>
                <c:pt idx="12">
                  <c:v>0.2</c:v>
                </c:pt>
                <c:pt idx="13">
                  <c:v>6.6666666666666693E-2</c:v>
                </c:pt>
                <c:pt idx="14">
                  <c:v>0.266666666666667</c:v>
                </c:pt>
                <c:pt idx="15">
                  <c:v>0.2</c:v>
                </c:pt>
                <c:pt idx="16">
                  <c:v>0.33333333333333298</c:v>
                </c:pt>
                <c:pt idx="17">
                  <c:v>0.266666666666667</c:v>
                </c:pt>
                <c:pt idx="18">
                  <c:v>0</c:v>
                </c:pt>
                <c:pt idx="19">
                  <c:v>6.6666666666666693E-2</c:v>
                </c:pt>
                <c:pt idx="20">
                  <c:v>0</c:v>
                </c:pt>
                <c:pt idx="21">
                  <c:v>6.6666666666666693E-2</c:v>
                </c:pt>
              </c:numCache>
            </c:numRef>
          </c:val>
          <c:extLst>
            <c:ext xmlns:c16="http://schemas.microsoft.com/office/drawing/2014/chart" uri="{C3380CC4-5D6E-409C-BE32-E72D297353CC}">
              <c16:uniqueId val="{00000004-E5DB-4EB7-8490-EA25565127CE}"/>
            </c:ext>
          </c:extLst>
        </c:ser>
        <c:dLbls>
          <c:showLegendKey val="0"/>
          <c:showVal val="0"/>
          <c:showCatName val="0"/>
          <c:showSerName val="0"/>
          <c:showPercent val="0"/>
          <c:showBubbleSize val="0"/>
        </c:dLbls>
        <c:gapWidth val="150"/>
        <c:overlap val="100"/>
        <c:axId val="807735664"/>
        <c:axId val="807736080"/>
      </c:barChart>
      <c:catAx>
        <c:axId val="807735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o-NO"/>
          </a:p>
        </c:txPr>
        <c:crossAx val="807736080"/>
        <c:crosses val="autoZero"/>
        <c:auto val="1"/>
        <c:lblAlgn val="ctr"/>
        <c:lblOffset val="100"/>
        <c:noMultiLvlLbl val="0"/>
      </c:catAx>
      <c:valAx>
        <c:axId val="80773608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o-NO"/>
          </a:p>
        </c:txPr>
        <c:crossAx val="807735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o-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o-NO"/>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B51A8E-3196-48C5-9106-CD24E553D4EF}" type="datetimeFigureOut">
              <a:rPr lang="nb-NO" smtClean="0"/>
              <a:t>28.11.2021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7DE5C5-3209-4758-AB7B-D619791A4104}" type="slidenum">
              <a:rPr lang="nb-NO" smtClean="0"/>
              <a:t>‹#›</a:t>
            </a:fld>
            <a:endParaRPr lang="nb-NO"/>
          </a:p>
        </p:txBody>
      </p:sp>
    </p:spTree>
    <p:extLst>
      <p:ext uri="{BB962C8B-B14F-4D97-AF65-F5344CB8AC3E}">
        <p14:creationId xmlns:p14="http://schemas.microsoft.com/office/powerpoint/2010/main" val="2699157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6E755-39F5-4CC3-BCD6-2162F8BAAAF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2466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lvl="0" indent="-171450">
              <a:buFont typeface="Arial" panose="020B0604020202020204" pitchFamily="34" charset="0"/>
              <a:buChar char="•"/>
            </a:pPr>
            <a:r>
              <a:rPr lang="nb-NO" sz="1100"/>
              <a:t>Covid-19 – inn- og utskrivning, overflyttinger, felles korttidsplasser (Krs)</a:t>
            </a:r>
          </a:p>
          <a:p>
            <a:pPr marL="171450" lvl="0" indent="-171450">
              <a:buFont typeface="Arial" panose="020B0604020202020204" pitchFamily="34" charset="0"/>
              <a:buChar char="•"/>
            </a:pPr>
            <a:r>
              <a:rPr lang="nb-NO" sz="1100"/>
              <a:t>Strategiplanen: prosess – arbeidsgruppe, velge områder, forankre egen kommune, basert på planer og strategier nasjonalt, regionalt (Agder).</a:t>
            </a:r>
          </a:p>
          <a:p>
            <a:pPr marL="171450" indent="-171450">
              <a:buFont typeface="Arial" panose="020B0604020202020204" pitchFamily="34" charset="0"/>
              <a:buChar char="•"/>
            </a:pPr>
            <a:r>
              <a:rPr lang="nb-NO"/>
              <a:t>Samhandling sshf – flere tiltak innen psyk helse og rus, barn og unge, voksne (LAR, FACT, </a:t>
            </a:r>
            <a:r>
              <a:rPr lang="nb-NO" err="1"/>
              <a:t>Minirisk</a:t>
            </a:r>
            <a:r>
              <a:rPr lang="nb-NO"/>
              <a:t>), samhandlingsråd, felles forståelse av utfordringsbilde</a:t>
            </a:r>
          </a:p>
          <a:p>
            <a:pPr marL="171450" indent="-171450">
              <a:buFont typeface="Arial" panose="020B0604020202020204" pitchFamily="34" charset="0"/>
              <a:buChar char="•"/>
            </a:pPr>
            <a:r>
              <a:rPr lang="nb-NO"/>
              <a:t>Samhandling UiA, sshf…. – Campus Sør</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6E755-39F5-4CC3-BCD6-2162F8BAAAF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652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Pålagt å samarbeide – interkommunalt, med sykehuset - </a:t>
            </a:r>
            <a:r>
              <a:rPr lang="nb-NO" err="1"/>
              <a:t>Hellsefellesskapet</a:t>
            </a:r>
            <a:endParaRPr lang="nb-NO"/>
          </a:p>
          <a:p>
            <a:r>
              <a:rPr lang="nb-NO"/>
              <a:t>Vi skal møte sykehuset som kommune, møter de samlet i regionen</a:t>
            </a:r>
          </a:p>
          <a:p>
            <a:r>
              <a:rPr lang="nb-NO"/>
              <a:t>Tiltak: eks. Krs har tilbud som mindre kommuner ikke har (dagtilbud, botilbud)</a:t>
            </a:r>
          </a:p>
          <a:p>
            <a:r>
              <a:rPr lang="nb-NO"/>
              <a:t>Hvordan samarbeide med KDU? Vil det være nyttig å spille mer på hverandre? Bringe inn flere saker til KDU? KDU spille mer på oss mtp innspill til saker?</a:t>
            </a:r>
          </a:p>
          <a:p>
            <a:r>
              <a:rPr lang="nb-NO"/>
              <a:t>Struktur for nettverkssamarbeid? Kommunene er ulikt organisert. </a:t>
            </a:r>
            <a:r>
              <a:rPr lang="nb-NO" err="1"/>
              <a:t>Helsetj</a:t>
            </a:r>
            <a:r>
              <a:rPr lang="nb-NO"/>
              <a:t>. til barn, unge og familier ligger ofte i oppvekstnettverket. Helsenettverket møter sykehuset….</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6E755-39F5-4CC3-BCD6-2162F8BAAAF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244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Utfordringsbildet kommunene på Agder og SSHF står overfor</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6E755-39F5-4CC3-BCD6-2162F8BAAAF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929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Arbeidskraft – beholde, rekruttere, kompetanse – ikke stjele fra hverandre, felles tilnærming… Samarbeide med arbeidsgivernettverket i større grad</a:t>
            </a:r>
          </a:p>
          <a:p>
            <a:r>
              <a:rPr lang="nb-NO"/>
              <a:t>Rekruttere fastleger – tar vi fra hverandre….? </a:t>
            </a:r>
          </a:p>
          <a:p>
            <a:r>
              <a:rPr lang="nb-NO"/>
              <a:t>E-helse og velferdsteknologi – kjenner vi behovene, klarer vi å velge de riktige tiltakene, får vi implementert tiltakene på en hensiktsmessig måte. Vært mye systemarbeid, må bli konkrete, implementere i tjenestene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Psykisk helse og rus, f.eks. FACT – finansiering. Angår en gruppe innbyggere som har behov for spisskompetanse, høy kostnad for kommunene dersom en ikke lykkes med tjenestene… Gjelder hele Agder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Ny kommunerolle – forventningsavklaring, innbyggerdialog, løse utfordringene sammen kommune, frivillighet, næringsliv…..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Overordnet samarbeidsavtale og delavtalene, KA</a:t>
            </a:r>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6E755-39F5-4CC3-BCD6-2162F8BAAAF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173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Sikkerhetshjem – Vennesla har tatt initiativ, forankre i regionen, av interesse nasjonalt, innbyggere som utfordrer samfunnsvernet</a:t>
            </a:r>
          </a:p>
          <a:p>
            <a:r>
              <a:rPr lang="nb-NO"/>
              <a:t>Agder er anerkjent nasjonalt for arbeidet og vi er en del av dette samarbeidet.</a:t>
            </a:r>
          </a:p>
          <a:p>
            <a:r>
              <a:rPr lang="nb-NO"/>
              <a:t>Tilskudd fastleger LIS3, FACT, velferdsteknologi</a:t>
            </a:r>
          </a:p>
          <a:p>
            <a:r>
              <a:rPr lang="nb-NO"/>
              <a:t>Samhandling – lang tradisjon, fungerer godt. Gjelder hele Agder.</a:t>
            </a: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86E755-39F5-4CC3-BCD6-2162F8BAAAF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152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et prosjekt i regi av fagrådet for folkehelse og levekår i Region Kristiansand, tidligere folkehelsenettverket. </a:t>
            </a:r>
          </a:p>
          <a:p>
            <a:r>
              <a:rPr lang="nb-NO" dirty="0"/>
              <a:t>Flere av fagnettverkene i Region Kristiansand (oppvekst og KRIM) er deltagende i prosjektet, dette på bakgrunn av en utfordring fra Rådmannsutvalget om at alle nettverkene i fellesskap skulle jobbe sammen om noen konkrete utfordringsområder (Hovedutfordringene er som følger:  Ungdomsgruppe 16-25 år – ung voksen – som faller utenfor  og Familier med barn med levekårsutfordringer). Prosjektet er av felles interesse for alle nettverkene for å sammen å utvikle gode modeller for å systematisere arbeidet med og mot ungdom. </a:t>
            </a:r>
          </a:p>
          <a:p>
            <a:r>
              <a:rPr lang="nb-NO" dirty="0"/>
              <a:t> </a:t>
            </a:r>
          </a:p>
          <a:p>
            <a:r>
              <a:rPr lang="nb-NO" dirty="0"/>
              <a:t>Alle kommunene i regionen er med i prosjektet. </a:t>
            </a:r>
          </a:p>
        </p:txBody>
      </p:sp>
      <p:sp>
        <p:nvSpPr>
          <p:cNvPr id="4" name="Plassholder for lysbildenummer 3"/>
          <p:cNvSpPr>
            <a:spLocks noGrp="1"/>
          </p:cNvSpPr>
          <p:nvPr>
            <p:ph type="sldNum" sz="quarter" idx="5"/>
          </p:nvPr>
        </p:nvSpPr>
        <p:spPr/>
        <p:txBody>
          <a:bodyPr/>
          <a:lstStyle/>
          <a:p>
            <a:fld id="{D2DB1380-60CD-423F-986A-80ABA69D51DF}" type="slidenum">
              <a:rPr lang="no-NO" smtClean="0"/>
              <a:t>14</a:t>
            </a:fld>
            <a:endParaRPr lang="no-NO"/>
          </a:p>
        </p:txBody>
      </p:sp>
    </p:spTree>
    <p:extLst>
      <p:ext uri="{BB962C8B-B14F-4D97-AF65-F5344CB8AC3E}">
        <p14:creationId xmlns:p14="http://schemas.microsoft.com/office/powerpoint/2010/main" val="4026000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nb-NO" dirty="0"/>
              <a:t>Prosessuelt fokus, bruker kunnskapsgrunnlag fra fase 1 som felles kunnskapsbase i fase 2.</a:t>
            </a:r>
          </a:p>
          <a:p>
            <a:pPr marL="457200" indent="-457200">
              <a:buFont typeface="Arial" panose="020B0604020202020204" pitchFamily="34" charset="0"/>
              <a:buChar char="•"/>
            </a:pPr>
            <a:r>
              <a:rPr lang="nb-NO" dirty="0"/>
              <a:t>Teste «</a:t>
            </a:r>
            <a:r>
              <a:rPr lang="nb-NO" dirty="0" err="1"/>
              <a:t>bottom</a:t>
            </a:r>
            <a:r>
              <a:rPr lang="nb-NO" dirty="0"/>
              <a:t>-up» tilnærming og  utvikle løsninger på tvers av fag, sektor og forvaltning.</a:t>
            </a:r>
          </a:p>
          <a:p>
            <a:pPr marL="457200" indent="-457200">
              <a:buFont typeface="Arial" panose="020B0604020202020204" pitchFamily="34" charset="0"/>
              <a:buChar char="•"/>
            </a:pPr>
            <a:r>
              <a:rPr lang="nb-NO" dirty="0"/>
              <a:t>Aktiviteter: </a:t>
            </a:r>
            <a:r>
              <a:rPr lang="nb-NO" dirty="0" err="1"/>
              <a:t>UngSommer</a:t>
            </a:r>
            <a:r>
              <a:rPr lang="nb-NO" dirty="0"/>
              <a:t>!, «SEES-metoden», annet ? </a:t>
            </a:r>
          </a:p>
          <a:p>
            <a:pPr marL="457200" indent="-457200">
              <a:buFont typeface="Arial" panose="020B0604020202020204" pitchFamily="34" charset="0"/>
              <a:buChar char="•"/>
            </a:pPr>
            <a:r>
              <a:rPr lang="nb-NO" dirty="0"/>
              <a:t>Utfordrer ungdom til å selv utvikle løsninger på utfordringer – ev. egen tilskuddspott. Evaluering av prosess blant ungdommene.</a:t>
            </a:r>
          </a:p>
          <a:p>
            <a:pPr marL="457200" indent="-457200">
              <a:buFont typeface="Arial" panose="020B0604020202020204" pitchFamily="34" charset="0"/>
              <a:buChar char="•"/>
            </a:pPr>
            <a:r>
              <a:rPr lang="nb-NO" dirty="0"/>
              <a:t>Leveranse: Erfaring med ungdomsmedvirkning, prøve ut samskapingsmetode, gi ideer til </a:t>
            </a:r>
            <a:r>
              <a:rPr lang="nb-NO" b="1" dirty="0"/>
              <a:t>nye måter å jobbe fram kommunale ungdomstiltak på. Ev. skisser til tiltak.</a:t>
            </a:r>
          </a:p>
          <a:p>
            <a:endParaRPr lang="no-NO" dirty="0"/>
          </a:p>
        </p:txBody>
      </p:sp>
      <p:sp>
        <p:nvSpPr>
          <p:cNvPr id="4" name="Slide Number Placeholder 3"/>
          <p:cNvSpPr>
            <a:spLocks noGrp="1"/>
          </p:cNvSpPr>
          <p:nvPr>
            <p:ph type="sldNum" sz="quarter" idx="5"/>
          </p:nvPr>
        </p:nvSpPr>
        <p:spPr/>
        <p:txBody>
          <a:bodyPr/>
          <a:lstStyle/>
          <a:p>
            <a:fld id="{AADE4658-7E1D-46BC-B163-B46D712F2F30}" type="slidenum">
              <a:rPr lang="no-NO" smtClean="0"/>
              <a:t>18</a:t>
            </a:fld>
            <a:endParaRPr lang="no-NO"/>
          </a:p>
        </p:txBody>
      </p:sp>
    </p:spTree>
    <p:extLst>
      <p:ext uri="{BB962C8B-B14F-4D97-AF65-F5344CB8AC3E}">
        <p14:creationId xmlns:p14="http://schemas.microsoft.com/office/powerpoint/2010/main" val="731349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238892" cy="6884377"/>
          </a:xfrm>
          <a:prstGeom prst="rect">
            <a:avLst/>
          </a:prstGeom>
        </p:spPr>
      </p:pic>
      <p:sp>
        <p:nvSpPr>
          <p:cNvPr id="8" name="Title 1"/>
          <p:cNvSpPr>
            <a:spLocks noGrp="1"/>
          </p:cNvSpPr>
          <p:nvPr>
            <p:ph type="title" hasCustomPrompt="1"/>
          </p:nvPr>
        </p:nvSpPr>
        <p:spPr>
          <a:xfrm>
            <a:off x="7442015" y="2280051"/>
            <a:ext cx="4398464" cy="1731295"/>
          </a:xfrm>
          <a:prstGeom prst="rect">
            <a:avLst/>
          </a:prstGeom>
        </p:spPr>
        <p:txBody>
          <a:bodyPr/>
          <a:lstStyle>
            <a:lvl1pPr algn="l">
              <a:defRPr sz="4000" baseline="0">
                <a:solidFill>
                  <a:schemeClr val="bg1"/>
                </a:solidFill>
                <a:latin typeface="Franklin Gothic Medium" charset="0"/>
                <a:ea typeface="Franklin Gothic Medium" charset="0"/>
                <a:cs typeface="Franklin Gothic Medium" charset="0"/>
              </a:defRPr>
            </a:lvl1pPr>
          </a:lstStyle>
          <a:p>
            <a:r>
              <a:rPr lang="en-US"/>
              <a:t>VI LIGGER TETT</a:t>
            </a:r>
            <a:br>
              <a:rPr lang="en-US"/>
            </a:br>
            <a:r>
              <a:rPr lang="en-US"/>
              <a:t>OG SAMMEN </a:t>
            </a:r>
            <a:br>
              <a:rPr lang="en-US"/>
            </a:br>
            <a:r>
              <a:rPr lang="en-US"/>
              <a:t>ER VI STERKE.</a:t>
            </a:r>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EAF23A-D45B-4698-9C75-62CF46606964}"/>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88D8E4BD-9686-4452-98FE-8487BC7E982A}"/>
              </a:ext>
            </a:extLst>
          </p:cNvPr>
          <p:cNvSpPr>
            <a:spLocks noGrp="1"/>
          </p:cNvSpPr>
          <p:nvPr>
            <p:ph type="dt" sz="half" idx="10"/>
          </p:nvPr>
        </p:nvSpPr>
        <p:spPr/>
        <p:txBody>
          <a:bodyPr/>
          <a:lstStyle/>
          <a:p>
            <a:fld id="{414E472B-5703-4A2D-B816-681CB42B2D75}" type="datetimeFigureOut">
              <a:rPr lang="nb-NO" smtClean="0"/>
              <a:t>28.11.2021</a:t>
            </a:fld>
            <a:endParaRPr lang="nb-NO"/>
          </a:p>
        </p:txBody>
      </p:sp>
      <p:sp>
        <p:nvSpPr>
          <p:cNvPr id="4" name="Plassholder for bunntekst 3">
            <a:extLst>
              <a:ext uri="{FF2B5EF4-FFF2-40B4-BE49-F238E27FC236}">
                <a16:creationId xmlns:a16="http://schemas.microsoft.com/office/drawing/2014/main" id="{EB2FF081-08A2-4606-A85F-750198E865E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C0CE19D-EE80-4236-851C-B56AEAC702EC}"/>
              </a:ext>
            </a:extLst>
          </p:cNvPr>
          <p:cNvSpPr>
            <a:spLocks noGrp="1"/>
          </p:cNvSpPr>
          <p:nvPr>
            <p:ph type="sldNum" sz="quarter" idx="12"/>
          </p:nvPr>
        </p:nvSpPr>
        <p:spPr/>
        <p:txBody>
          <a:bodyPr/>
          <a:lstStyle/>
          <a:p>
            <a:fld id="{41E70269-BCED-4257-9A08-232545E2DC31}" type="slidenum">
              <a:rPr lang="nb-NO" smtClean="0"/>
              <a:t>‹#›</a:t>
            </a:fld>
            <a:endParaRPr lang="nb-NO"/>
          </a:p>
        </p:txBody>
      </p:sp>
    </p:spTree>
    <p:extLst>
      <p:ext uri="{BB962C8B-B14F-4D97-AF65-F5344CB8AC3E}">
        <p14:creationId xmlns:p14="http://schemas.microsoft.com/office/powerpoint/2010/main" val="769150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1390E52-01A8-41D1-80F8-886239992D31}"/>
              </a:ext>
            </a:extLst>
          </p:cNvPr>
          <p:cNvSpPr>
            <a:spLocks noGrp="1"/>
          </p:cNvSpPr>
          <p:nvPr>
            <p:ph type="dt" sz="half" idx="10"/>
          </p:nvPr>
        </p:nvSpPr>
        <p:spPr/>
        <p:txBody>
          <a:bodyPr/>
          <a:lstStyle/>
          <a:p>
            <a:fld id="{414E472B-5703-4A2D-B816-681CB42B2D75}" type="datetimeFigureOut">
              <a:rPr lang="nb-NO" smtClean="0"/>
              <a:t>28.11.2021</a:t>
            </a:fld>
            <a:endParaRPr lang="nb-NO"/>
          </a:p>
        </p:txBody>
      </p:sp>
      <p:sp>
        <p:nvSpPr>
          <p:cNvPr id="3" name="Plassholder for bunntekst 2">
            <a:extLst>
              <a:ext uri="{FF2B5EF4-FFF2-40B4-BE49-F238E27FC236}">
                <a16:creationId xmlns:a16="http://schemas.microsoft.com/office/drawing/2014/main" id="{50970BD3-E68E-4EBC-BF36-38B735DEE4C3}"/>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8FF81C2-7C69-43B3-AB81-831F2A793841}"/>
              </a:ext>
            </a:extLst>
          </p:cNvPr>
          <p:cNvSpPr>
            <a:spLocks noGrp="1"/>
          </p:cNvSpPr>
          <p:nvPr>
            <p:ph type="sldNum" sz="quarter" idx="12"/>
          </p:nvPr>
        </p:nvSpPr>
        <p:spPr/>
        <p:txBody>
          <a:bodyPr/>
          <a:lstStyle/>
          <a:p>
            <a:fld id="{41E70269-BCED-4257-9A08-232545E2DC31}" type="slidenum">
              <a:rPr lang="nb-NO" smtClean="0"/>
              <a:t>‹#›</a:t>
            </a:fld>
            <a:endParaRPr lang="nb-NO"/>
          </a:p>
        </p:txBody>
      </p:sp>
    </p:spTree>
    <p:extLst>
      <p:ext uri="{BB962C8B-B14F-4D97-AF65-F5344CB8AC3E}">
        <p14:creationId xmlns:p14="http://schemas.microsoft.com/office/powerpoint/2010/main" val="3243517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8F0D74-910A-4CAE-88D8-9F46F76BC05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BA7952D-0EDE-4598-BE48-6F94F978BB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FD1D3F65-D44E-45B5-ADD6-93782275F5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B99F21E-06AC-45B6-BB81-F2BAFE95E86C}"/>
              </a:ext>
            </a:extLst>
          </p:cNvPr>
          <p:cNvSpPr>
            <a:spLocks noGrp="1"/>
          </p:cNvSpPr>
          <p:nvPr>
            <p:ph type="dt" sz="half" idx="10"/>
          </p:nvPr>
        </p:nvSpPr>
        <p:spPr/>
        <p:txBody>
          <a:bodyPr/>
          <a:lstStyle/>
          <a:p>
            <a:fld id="{414E472B-5703-4A2D-B816-681CB42B2D75}" type="datetimeFigureOut">
              <a:rPr lang="nb-NO" smtClean="0"/>
              <a:t>28.11.2021</a:t>
            </a:fld>
            <a:endParaRPr lang="nb-NO"/>
          </a:p>
        </p:txBody>
      </p:sp>
      <p:sp>
        <p:nvSpPr>
          <p:cNvPr id="6" name="Plassholder for bunntekst 5">
            <a:extLst>
              <a:ext uri="{FF2B5EF4-FFF2-40B4-BE49-F238E27FC236}">
                <a16:creationId xmlns:a16="http://schemas.microsoft.com/office/drawing/2014/main" id="{4CDF1AE5-88BA-4AF8-9F1D-D6B7370066B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EDD78DC-B553-49B1-BB82-7A1000231B39}"/>
              </a:ext>
            </a:extLst>
          </p:cNvPr>
          <p:cNvSpPr>
            <a:spLocks noGrp="1"/>
          </p:cNvSpPr>
          <p:nvPr>
            <p:ph type="sldNum" sz="quarter" idx="12"/>
          </p:nvPr>
        </p:nvSpPr>
        <p:spPr/>
        <p:txBody>
          <a:bodyPr/>
          <a:lstStyle/>
          <a:p>
            <a:fld id="{41E70269-BCED-4257-9A08-232545E2DC31}" type="slidenum">
              <a:rPr lang="nb-NO" smtClean="0"/>
              <a:t>‹#›</a:t>
            </a:fld>
            <a:endParaRPr lang="nb-NO"/>
          </a:p>
        </p:txBody>
      </p:sp>
    </p:spTree>
    <p:extLst>
      <p:ext uri="{BB962C8B-B14F-4D97-AF65-F5344CB8AC3E}">
        <p14:creationId xmlns:p14="http://schemas.microsoft.com/office/powerpoint/2010/main" val="2065129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98601A-646E-4DA6-80B3-53971F5CE5A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66E03603-1E93-48BF-844E-B7C3BAAED2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AEB3BBF6-569A-467B-85F7-842F69FF79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DF853AE-8D1E-419F-8184-6A8CB155EA76}"/>
              </a:ext>
            </a:extLst>
          </p:cNvPr>
          <p:cNvSpPr>
            <a:spLocks noGrp="1"/>
          </p:cNvSpPr>
          <p:nvPr>
            <p:ph type="dt" sz="half" idx="10"/>
          </p:nvPr>
        </p:nvSpPr>
        <p:spPr/>
        <p:txBody>
          <a:bodyPr/>
          <a:lstStyle/>
          <a:p>
            <a:fld id="{414E472B-5703-4A2D-B816-681CB42B2D75}" type="datetimeFigureOut">
              <a:rPr lang="nb-NO" smtClean="0"/>
              <a:t>28.11.2021</a:t>
            </a:fld>
            <a:endParaRPr lang="nb-NO"/>
          </a:p>
        </p:txBody>
      </p:sp>
      <p:sp>
        <p:nvSpPr>
          <p:cNvPr id="6" name="Plassholder for bunntekst 5">
            <a:extLst>
              <a:ext uri="{FF2B5EF4-FFF2-40B4-BE49-F238E27FC236}">
                <a16:creationId xmlns:a16="http://schemas.microsoft.com/office/drawing/2014/main" id="{2A316311-CBF4-4BEB-8D62-5BE562AA87C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A0133E4-BD92-4904-84AE-1D0C41A496CD}"/>
              </a:ext>
            </a:extLst>
          </p:cNvPr>
          <p:cNvSpPr>
            <a:spLocks noGrp="1"/>
          </p:cNvSpPr>
          <p:nvPr>
            <p:ph type="sldNum" sz="quarter" idx="12"/>
          </p:nvPr>
        </p:nvSpPr>
        <p:spPr/>
        <p:txBody>
          <a:bodyPr/>
          <a:lstStyle/>
          <a:p>
            <a:fld id="{41E70269-BCED-4257-9A08-232545E2DC31}" type="slidenum">
              <a:rPr lang="nb-NO" smtClean="0"/>
              <a:t>‹#›</a:t>
            </a:fld>
            <a:endParaRPr lang="nb-NO"/>
          </a:p>
        </p:txBody>
      </p:sp>
    </p:spTree>
    <p:extLst>
      <p:ext uri="{BB962C8B-B14F-4D97-AF65-F5344CB8AC3E}">
        <p14:creationId xmlns:p14="http://schemas.microsoft.com/office/powerpoint/2010/main" val="3575617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AB0969-80C4-4686-B3DC-2CA540083F0E}"/>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0746CC1D-189B-4B00-A9B2-E3F1C40DC4E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3F1A301-220D-4AD7-A2C3-F65B076521CB}"/>
              </a:ext>
            </a:extLst>
          </p:cNvPr>
          <p:cNvSpPr>
            <a:spLocks noGrp="1"/>
          </p:cNvSpPr>
          <p:nvPr>
            <p:ph type="dt" sz="half" idx="10"/>
          </p:nvPr>
        </p:nvSpPr>
        <p:spPr/>
        <p:txBody>
          <a:bodyPr/>
          <a:lstStyle/>
          <a:p>
            <a:fld id="{414E472B-5703-4A2D-B816-681CB42B2D75}" type="datetimeFigureOut">
              <a:rPr lang="nb-NO" smtClean="0"/>
              <a:t>28.11.2021</a:t>
            </a:fld>
            <a:endParaRPr lang="nb-NO"/>
          </a:p>
        </p:txBody>
      </p:sp>
      <p:sp>
        <p:nvSpPr>
          <p:cNvPr id="5" name="Plassholder for bunntekst 4">
            <a:extLst>
              <a:ext uri="{FF2B5EF4-FFF2-40B4-BE49-F238E27FC236}">
                <a16:creationId xmlns:a16="http://schemas.microsoft.com/office/drawing/2014/main" id="{09E8B853-9AD8-48FF-9613-8CD6DD8CF2D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AADFC73-BFF6-4AB6-9A63-35D72AC5B7C5}"/>
              </a:ext>
            </a:extLst>
          </p:cNvPr>
          <p:cNvSpPr>
            <a:spLocks noGrp="1"/>
          </p:cNvSpPr>
          <p:nvPr>
            <p:ph type="sldNum" sz="quarter" idx="12"/>
          </p:nvPr>
        </p:nvSpPr>
        <p:spPr/>
        <p:txBody>
          <a:bodyPr/>
          <a:lstStyle/>
          <a:p>
            <a:fld id="{41E70269-BCED-4257-9A08-232545E2DC31}" type="slidenum">
              <a:rPr lang="nb-NO" smtClean="0"/>
              <a:t>‹#›</a:t>
            </a:fld>
            <a:endParaRPr lang="nb-NO"/>
          </a:p>
        </p:txBody>
      </p:sp>
    </p:spTree>
    <p:extLst>
      <p:ext uri="{BB962C8B-B14F-4D97-AF65-F5344CB8AC3E}">
        <p14:creationId xmlns:p14="http://schemas.microsoft.com/office/powerpoint/2010/main" val="414205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D3446239-694A-49F2-ABC7-80CFE76A43F0}"/>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CC2B8F6D-C5E6-4C76-9155-980D41D5E2BA}"/>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7058E88-3E7A-41A6-BADC-AF1B4330A958}"/>
              </a:ext>
            </a:extLst>
          </p:cNvPr>
          <p:cNvSpPr>
            <a:spLocks noGrp="1"/>
          </p:cNvSpPr>
          <p:nvPr>
            <p:ph type="dt" sz="half" idx="10"/>
          </p:nvPr>
        </p:nvSpPr>
        <p:spPr/>
        <p:txBody>
          <a:bodyPr/>
          <a:lstStyle/>
          <a:p>
            <a:fld id="{414E472B-5703-4A2D-B816-681CB42B2D75}" type="datetimeFigureOut">
              <a:rPr lang="nb-NO" smtClean="0"/>
              <a:t>28.11.2021</a:t>
            </a:fld>
            <a:endParaRPr lang="nb-NO"/>
          </a:p>
        </p:txBody>
      </p:sp>
      <p:sp>
        <p:nvSpPr>
          <p:cNvPr id="5" name="Plassholder for bunntekst 4">
            <a:extLst>
              <a:ext uri="{FF2B5EF4-FFF2-40B4-BE49-F238E27FC236}">
                <a16:creationId xmlns:a16="http://schemas.microsoft.com/office/drawing/2014/main" id="{3391892D-8743-492C-946E-1882195161D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95490CD-2D4E-4545-9148-BA83019F15FC}"/>
              </a:ext>
            </a:extLst>
          </p:cNvPr>
          <p:cNvSpPr>
            <a:spLocks noGrp="1"/>
          </p:cNvSpPr>
          <p:nvPr>
            <p:ph type="sldNum" sz="quarter" idx="12"/>
          </p:nvPr>
        </p:nvSpPr>
        <p:spPr/>
        <p:txBody>
          <a:bodyPr/>
          <a:lstStyle/>
          <a:p>
            <a:fld id="{41E70269-BCED-4257-9A08-232545E2DC31}" type="slidenum">
              <a:rPr lang="nb-NO" smtClean="0"/>
              <a:t>‹#›</a:t>
            </a:fld>
            <a:endParaRPr lang="nb-NO"/>
          </a:p>
        </p:txBody>
      </p:sp>
    </p:spTree>
    <p:extLst>
      <p:ext uri="{BB962C8B-B14F-4D97-AF65-F5344CB8AC3E}">
        <p14:creationId xmlns:p14="http://schemas.microsoft.com/office/powerpoint/2010/main" val="4213412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238892" cy="6884377"/>
          </a:xfrm>
          <a:prstGeom prst="rect">
            <a:avLst/>
          </a:prstGeom>
        </p:spPr>
      </p:pic>
      <p:sp>
        <p:nvSpPr>
          <p:cNvPr id="8" name="Title 1"/>
          <p:cNvSpPr>
            <a:spLocks noGrp="1"/>
          </p:cNvSpPr>
          <p:nvPr>
            <p:ph type="title" hasCustomPrompt="1"/>
          </p:nvPr>
        </p:nvSpPr>
        <p:spPr>
          <a:xfrm>
            <a:off x="7442015" y="2280051"/>
            <a:ext cx="4398464" cy="1731295"/>
          </a:xfrm>
          <a:prstGeom prst="rect">
            <a:avLst/>
          </a:prstGeom>
        </p:spPr>
        <p:txBody>
          <a:bodyPr/>
          <a:lstStyle>
            <a:lvl1pPr algn="l">
              <a:defRPr sz="4000" baseline="0">
                <a:solidFill>
                  <a:schemeClr val="bg1"/>
                </a:solidFill>
                <a:latin typeface="Franklin Gothic Medium" charset="0"/>
                <a:ea typeface="Franklin Gothic Medium" charset="0"/>
                <a:cs typeface="Franklin Gothic Medium" charset="0"/>
              </a:defRPr>
            </a:lvl1pPr>
          </a:lstStyle>
          <a:p>
            <a:r>
              <a:rPr lang="en-US"/>
              <a:t>VI LIGGER TETT</a:t>
            </a:r>
            <a:br>
              <a:rPr lang="en-US"/>
            </a:br>
            <a:r>
              <a:rPr lang="en-US"/>
              <a:t>OG SAMMEN </a:t>
            </a:r>
            <a:br>
              <a:rPr lang="en-US"/>
            </a:br>
            <a:r>
              <a:rPr lang="en-US"/>
              <a:t>ER VI STERKE.</a:t>
            </a:r>
          </a:p>
        </p:txBody>
      </p:sp>
    </p:spTree>
    <p:extLst>
      <p:ext uri="{BB962C8B-B14F-4D97-AF65-F5344CB8AC3E}">
        <p14:creationId xmlns:p14="http://schemas.microsoft.com/office/powerpoint/2010/main" val="1424733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1332279"/>
            <a:ext cx="10515600" cy="1325563"/>
          </a:xfrm>
          <a:prstGeom prst="rect">
            <a:avLst/>
          </a:prstGeom>
        </p:spPr>
        <p:txBody>
          <a:bodyPr/>
          <a:lstStyle>
            <a:lvl1pPr>
              <a:defRPr baseline="0">
                <a:solidFill>
                  <a:srgbClr val="384194"/>
                </a:solidFill>
                <a:latin typeface="Franklin Gothic Medium" charset="0"/>
                <a:ea typeface="Franklin Gothic Medium" charset="0"/>
                <a:cs typeface="Franklin Gothic Medium" charset="0"/>
              </a:defRPr>
            </a:lvl1pPr>
          </a:lstStyle>
          <a:p>
            <a:r>
              <a:rPr lang="en-US" err="1"/>
              <a:t>Dette</a:t>
            </a:r>
            <a:r>
              <a:rPr lang="en-US"/>
              <a:t> </a:t>
            </a:r>
            <a:r>
              <a:rPr lang="en-US" err="1"/>
              <a:t>er</a:t>
            </a:r>
            <a:r>
              <a:rPr lang="en-US"/>
              <a:t> et standard slide </a:t>
            </a:r>
            <a:r>
              <a:rPr lang="en-US" err="1"/>
              <a:t>hvor</a:t>
            </a:r>
            <a:r>
              <a:rPr lang="en-US"/>
              <a:t> man </a:t>
            </a:r>
            <a:r>
              <a:rPr lang="en-US" err="1"/>
              <a:t>kan</a:t>
            </a:r>
            <a:r>
              <a:rPr lang="en-US"/>
              <a:t> </a:t>
            </a:r>
            <a:r>
              <a:rPr lang="en-US" err="1"/>
              <a:t>sette</a:t>
            </a:r>
            <a:r>
              <a:rPr lang="en-US"/>
              <a:t> inn </a:t>
            </a:r>
            <a:r>
              <a:rPr lang="en-US" err="1"/>
              <a:t>tekst</a:t>
            </a:r>
            <a:r>
              <a:rPr lang="en-US"/>
              <a:t> </a:t>
            </a:r>
            <a:r>
              <a:rPr lang="en-US" err="1"/>
              <a:t>og</a:t>
            </a:r>
            <a:r>
              <a:rPr lang="en-US"/>
              <a:t> </a:t>
            </a:r>
            <a:r>
              <a:rPr lang="en-US" err="1"/>
              <a:t>bilder</a:t>
            </a:r>
            <a:r>
              <a:rPr lang="en-US"/>
              <a:t>.</a:t>
            </a:r>
          </a:p>
        </p:txBody>
      </p:sp>
      <p:sp>
        <p:nvSpPr>
          <p:cNvPr id="6" name="Text Placeholder 5"/>
          <p:cNvSpPr>
            <a:spLocks noGrp="1"/>
          </p:cNvSpPr>
          <p:nvPr>
            <p:ph type="body" sz="quarter" idx="10" hasCustomPrompt="1"/>
          </p:nvPr>
        </p:nvSpPr>
        <p:spPr>
          <a:xfrm>
            <a:off x="838200" y="2990850"/>
            <a:ext cx="10515600" cy="210185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800"/>
            </a:lvl1pPr>
            <a:lvl2pPr marL="457200" indent="0">
              <a:buNone/>
              <a:defRPr/>
            </a:lvl2pPr>
            <a:lvl3pPr marL="914400" indent="0">
              <a:buNone/>
              <a:defRPr/>
            </a:lvl3pPr>
            <a:lvl4pPr marL="1371600" indent="0">
              <a:buNone/>
              <a:defRPr/>
            </a:lvl4pPr>
            <a:lvl5pPr marL="1828800" indent="0">
              <a:buNone/>
              <a:defRPr/>
            </a:lvl5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Franklin Gothic Book" charset="0"/>
                <a:ea typeface="Franklin Gothic Book" charset="0"/>
                <a:cs typeface="Franklin Gothic Book" charset="0"/>
              </a:rPr>
              <a:t>Her</a:t>
            </a:r>
            <a:r>
              <a:rPr lang="en-US" sz="2400" baseline="0">
                <a:latin typeface="Franklin Gothic Book" charset="0"/>
                <a:ea typeface="Franklin Gothic Book" charset="0"/>
                <a:cs typeface="Franklin Gothic Book" charset="0"/>
              </a:rPr>
              <a:t> setter man inn </a:t>
            </a:r>
            <a:r>
              <a:rPr lang="en-US" sz="2400" baseline="0" err="1">
                <a:latin typeface="Franklin Gothic Book" charset="0"/>
                <a:ea typeface="Franklin Gothic Book" charset="0"/>
                <a:cs typeface="Franklin Gothic Book" charset="0"/>
              </a:rPr>
              <a:t>brødtekst</a:t>
            </a:r>
            <a:r>
              <a:rPr lang="en-US" sz="2400" baseline="0">
                <a:latin typeface="Franklin Gothic Book" charset="0"/>
                <a:ea typeface="Franklin Gothic Book" charset="0"/>
                <a:cs typeface="Franklin Gothic Book" charset="0"/>
              </a:rPr>
              <a:t> </a:t>
            </a:r>
            <a:r>
              <a:rPr lang="en-US" sz="2400">
                <a:latin typeface="Franklin Gothic Book" charset="0"/>
                <a:ea typeface="Franklin Gothic Book" charset="0"/>
                <a:cs typeface="Franklin Gothic Book" charset="0"/>
              </a:rPr>
              <a:t>her</a:t>
            </a:r>
            <a:r>
              <a:rPr lang="en-US" sz="2400" baseline="0">
                <a:latin typeface="Franklin Gothic Book" charset="0"/>
                <a:ea typeface="Franklin Gothic Book" charset="0"/>
                <a:cs typeface="Franklin Gothic Book" charset="0"/>
              </a:rPr>
              <a:t> setter man inn </a:t>
            </a:r>
            <a:r>
              <a:rPr lang="en-US" sz="2400" baseline="0" err="1">
                <a:latin typeface="Franklin Gothic Book" charset="0"/>
                <a:ea typeface="Franklin Gothic Book" charset="0"/>
                <a:cs typeface="Franklin Gothic Book" charset="0"/>
              </a:rPr>
              <a:t>brødtekst</a:t>
            </a:r>
            <a:r>
              <a:rPr lang="en-US" sz="2400" baseline="0">
                <a:latin typeface="Franklin Gothic Book" charset="0"/>
                <a:ea typeface="Franklin Gothic Book" charset="0"/>
                <a:cs typeface="Franklin Gothic Book" charset="0"/>
              </a:rPr>
              <a:t> </a:t>
            </a:r>
            <a:r>
              <a:rPr lang="en-US" sz="2400">
                <a:latin typeface="Franklin Gothic Book" charset="0"/>
                <a:ea typeface="Franklin Gothic Book" charset="0"/>
                <a:cs typeface="Franklin Gothic Book" charset="0"/>
              </a:rPr>
              <a:t>her</a:t>
            </a:r>
            <a:r>
              <a:rPr lang="en-US" sz="2400" baseline="0">
                <a:latin typeface="Franklin Gothic Book" charset="0"/>
                <a:ea typeface="Franklin Gothic Book" charset="0"/>
                <a:cs typeface="Franklin Gothic Book" charset="0"/>
              </a:rPr>
              <a:t> setter man inn </a:t>
            </a:r>
            <a:r>
              <a:rPr lang="en-US" sz="2400" baseline="0" err="1">
                <a:latin typeface="Franklin Gothic Book" charset="0"/>
                <a:ea typeface="Franklin Gothic Book" charset="0"/>
                <a:cs typeface="Franklin Gothic Book" charset="0"/>
              </a:rPr>
              <a:t>brødtekst</a:t>
            </a:r>
            <a:r>
              <a:rPr lang="en-US" sz="2400" baseline="0">
                <a:latin typeface="Franklin Gothic Book" charset="0"/>
                <a:ea typeface="Franklin Gothic Book" charset="0"/>
                <a:cs typeface="Franklin Gothic Book" charset="0"/>
              </a:rPr>
              <a:t> </a:t>
            </a:r>
            <a:r>
              <a:rPr lang="en-US" sz="2400">
                <a:latin typeface="Franklin Gothic Book" charset="0"/>
                <a:ea typeface="Franklin Gothic Book" charset="0"/>
                <a:cs typeface="Franklin Gothic Book" charset="0"/>
              </a:rPr>
              <a:t>her</a:t>
            </a:r>
            <a:r>
              <a:rPr lang="en-US" sz="2400" baseline="0">
                <a:latin typeface="Franklin Gothic Book" charset="0"/>
                <a:ea typeface="Franklin Gothic Book" charset="0"/>
                <a:cs typeface="Franklin Gothic Book" charset="0"/>
              </a:rPr>
              <a:t> setter man inn </a:t>
            </a:r>
            <a:r>
              <a:rPr lang="en-US" sz="2400" baseline="0" err="1">
                <a:latin typeface="Franklin Gothic Book" charset="0"/>
                <a:ea typeface="Franklin Gothic Book" charset="0"/>
                <a:cs typeface="Franklin Gothic Book" charset="0"/>
              </a:rPr>
              <a:t>brødtekst</a:t>
            </a:r>
            <a:r>
              <a:rPr lang="en-US" sz="2400" baseline="0">
                <a:latin typeface="Franklin Gothic Book" charset="0"/>
                <a:ea typeface="Franklin Gothic Book" charset="0"/>
                <a:cs typeface="Franklin Gothic Book" charset="0"/>
              </a:rPr>
              <a:t> </a:t>
            </a:r>
            <a:r>
              <a:rPr lang="en-US" sz="2400">
                <a:latin typeface="Franklin Gothic Book" charset="0"/>
                <a:ea typeface="Franklin Gothic Book" charset="0"/>
                <a:cs typeface="Franklin Gothic Book" charset="0"/>
              </a:rPr>
              <a:t>her</a:t>
            </a:r>
            <a:r>
              <a:rPr lang="en-US" sz="2400" baseline="0">
                <a:latin typeface="Franklin Gothic Book" charset="0"/>
                <a:ea typeface="Franklin Gothic Book" charset="0"/>
                <a:cs typeface="Franklin Gothic Book" charset="0"/>
              </a:rPr>
              <a:t> setter man inn </a:t>
            </a:r>
            <a:r>
              <a:rPr lang="en-US" sz="2400" baseline="0" err="1">
                <a:latin typeface="Franklin Gothic Book" charset="0"/>
                <a:ea typeface="Franklin Gothic Book" charset="0"/>
                <a:cs typeface="Franklin Gothic Book" charset="0"/>
              </a:rPr>
              <a:t>brødtekst</a:t>
            </a:r>
            <a:r>
              <a:rPr lang="en-US" sz="2400" baseline="0">
                <a:latin typeface="Franklin Gothic Book" charset="0"/>
                <a:ea typeface="Franklin Gothic Book" charset="0"/>
                <a:cs typeface="Franklin Gothic Book" charset="0"/>
              </a:rPr>
              <a:t> </a:t>
            </a:r>
            <a:r>
              <a:rPr lang="en-US" sz="2400">
                <a:latin typeface="Franklin Gothic Book" charset="0"/>
                <a:ea typeface="Franklin Gothic Book" charset="0"/>
                <a:cs typeface="Franklin Gothic Book" charset="0"/>
              </a:rPr>
              <a:t>her</a:t>
            </a:r>
            <a:r>
              <a:rPr lang="en-US" sz="2400" baseline="0">
                <a:latin typeface="Franklin Gothic Book" charset="0"/>
                <a:ea typeface="Franklin Gothic Book" charset="0"/>
                <a:cs typeface="Franklin Gothic Book" charset="0"/>
              </a:rPr>
              <a:t> setter man inn </a:t>
            </a:r>
            <a:r>
              <a:rPr lang="en-US" sz="2400" baseline="0" err="1">
                <a:latin typeface="Franklin Gothic Book" charset="0"/>
                <a:ea typeface="Franklin Gothic Book" charset="0"/>
                <a:cs typeface="Franklin Gothic Book" charset="0"/>
              </a:rPr>
              <a:t>brødtekst</a:t>
            </a:r>
            <a:r>
              <a:rPr lang="en-US" sz="2400" baseline="0">
                <a:latin typeface="Franklin Gothic Book" charset="0"/>
                <a:ea typeface="Franklin Gothic Book" charset="0"/>
                <a:cs typeface="Franklin Gothic Book" charset="0"/>
              </a:rPr>
              <a:t> </a:t>
            </a:r>
            <a:r>
              <a:rPr lang="en-US" sz="2400">
                <a:latin typeface="Franklin Gothic Book" charset="0"/>
                <a:ea typeface="Franklin Gothic Book" charset="0"/>
                <a:cs typeface="Franklin Gothic Book" charset="0"/>
              </a:rPr>
              <a:t>her</a:t>
            </a:r>
            <a:r>
              <a:rPr lang="en-US" sz="2400" baseline="0">
                <a:latin typeface="Franklin Gothic Book" charset="0"/>
                <a:ea typeface="Franklin Gothic Book" charset="0"/>
                <a:cs typeface="Franklin Gothic Book" charset="0"/>
              </a:rPr>
              <a:t> setter man inn </a:t>
            </a:r>
            <a:r>
              <a:rPr lang="en-US" sz="2400" baseline="0" err="1">
                <a:latin typeface="Franklin Gothic Book" charset="0"/>
                <a:ea typeface="Franklin Gothic Book" charset="0"/>
                <a:cs typeface="Franklin Gothic Book" charset="0"/>
              </a:rPr>
              <a:t>brødtekst</a:t>
            </a:r>
            <a:r>
              <a:rPr lang="en-US" sz="2400" baseline="0">
                <a:latin typeface="Franklin Gothic Book" charset="0"/>
                <a:ea typeface="Franklin Gothic Book" charset="0"/>
                <a:cs typeface="Franklin Gothic Book" charset="0"/>
              </a:rPr>
              <a:t> </a:t>
            </a:r>
            <a:r>
              <a:rPr lang="en-US" sz="2400">
                <a:latin typeface="Franklin Gothic Book" charset="0"/>
                <a:ea typeface="Franklin Gothic Book" charset="0"/>
                <a:cs typeface="Franklin Gothic Book" charset="0"/>
              </a:rPr>
              <a:t>her</a:t>
            </a:r>
            <a:r>
              <a:rPr lang="en-US" sz="2400" baseline="0">
                <a:latin typeface="Franklin Gothic Book" charset="0"/>
                <a:ea typeface="Franklin Gothic Book" charset="0"/>
                <a:cs typeface="Franklin Gothic Book" charset="0"/>
              </a:rPr>
              <a:t> setter man inn </a:t>
            </a:r>
            <a:r>
              <a:rPr lang="en-US" sz="2400" baseline="0" err="1">
                <a:latin typeface="Franklin Gothic Book" charset="0"/>
                <a:ea typeface="Franklin Gothic Book" charset="0"/>
                <a:cs typeface="Franklin Gothic Book" charset="0"/>
              </a:rPr>
              <a:t>brødtekst</a:t>
            </a:r>
            <a:r>
              <a:rPr lang="en-US" sz="2400" baseline="0">
                <a:latin typeface="Franklin Gothic Book" charset="0"/>
                <a:ea typeface="Franklin Gothic Book" charset="0"/>
                <a:cs typeface="Franklin Gothic Book" charset="0"/>
              </a:rPr>
              <a:t> </a:t>
            </a:r>
            <a:r>
              <a:rPr lang="en-US" sz="2400">
                <a:latin typeface="Franklin Gothic Book" charset="0"/>
                <a:ea typeface="Franklin Gothic Book" charset="0"/>
                <a:cs typeface="Franklin Gothic Book" charset="0"/>
              </a:rPr>
              <a:t>her</a:t>
            </a:r>
            <a:r>
              <a:rPr lang="en-US" sz="2400" baseline="0">
                <a:latin typeface="Franklin Gothic Book" charset="0"/>
                <a:ea typeface="Franklin Gothic Book" charset="0"/>
                <a:cs typeface="Franklin Gothic Book" charset="0"/>
              </a:rPr>
              <a:t> setter man inn </a:t>
            </a:r>
            <a:r>
              <a:rPr lang="en-US" sz="2400" baseline="0" err="1">
                <a:latin typeface="Franklin Gothic Book" charset="0"/>
                <a:ea typeface="Franklin Gothic Book" charset="0"/>
                <a:cs typeface="Franklin Gothic Book" charset="0"/>
              </a:rPr>
              <a:t>brødtekst</a:t>
            </a:r>
            <a:r>
              <a:rPr lang="en-US" sz="2400" baseline="0">
                <a:latin typeface="Franklin Gothic Book" charset="0"/>
                <a:ea typeface="Franklin Gothic Book" charset="0"/>
                <a:cs typeface="Franklin Gothic Book" charset="0"/>
              </a:rPr>
              <a:t> </a:t>
            </a:r>
            <a:r>
              <a:rPr lang="en-US" sz="2400">
                <a:latin typeface="Franklin Gothic Book" charset="0"/>
                <a:ea typeface="Franklin Gothic Book" charset="0"/>
                <a:cs typeface="Franklin Gothic Book" charset="0"/>
              </a:rPr>
              <a:t>her</a:t>
            </a:r>
            <a:r>
              <a:rPr lang="en-US" sz="2400" baseline="0">
                <a:latin typeface="Franklin Gothic Book" charset="0"/>
                <a:ea typeface="Franklin Gothic Book" charset="0"/>
                <a:cs typeface="Franklin Gothic Book" charset="0"/>
              </a:rPr>
              <a:t> setter man inn </a:t>
            </a:r>
            <a:r>
              <a:rPr lang="en-US" sz="2400" baseline="0" err="1">
                <a:latin typeface="Franklin Gothic Book" charset="0"/>
                <a:ea typeface="Franklin Gothic Book" charset="0"/>
                <a:cs typeface="Franklin Gothic Book" charset="0"/>
              </a:rPr>
              <a:t>brødtekst</a:t>
            </a:r>
            <a:r>
              <a:rPr lang="en-US" sz="2400" baseline="0">
                <a:latin typeface="Franklin Gothic Book" charset="0"/>
                <a:ea typeface="Franklin Gothic Book" charset="0"/>
                <a:cs typeface="Franklin Gothic Book" charset="0"/>
              </a:rPr>
              <a:t>.</a:t>
            </a:r>
            <a:endParaRPr lang="en-US" sz="2400">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1927611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ta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287001" y="1332279"/>
            <a:ext cx="11553478" cy="3110767"/>
          </a:xfrm>
          <a:prstGeom prst="rect">
            <a:avLst/>
          </a:prstGeom>
        </p:spPr>
        <p:txBody>
          <a:bodyPr/>
          <a:lstStyle>
            <a:lvl1pPr algn="ctr">
              <a:defRPr sz="7200" baseline="0">
                <a:solidFill>
                  <a:schemeClr val="bg1"/>
                </a:solidFill>
                <a:latin typeface="Franklin Gothic Medium" charset="0"/>
                <a:ea typeface="Franklin Gothic Medium" charset="0"/>
                <a:cs typeface="Franklin Gothic Medium" charset="0"/>
              </a:defRPr>
            </a:lvl1pPr>
          </a:lstStyle>
          <a:p>
            <a:r>
              <a:rPr lang="en-US"/>
              <a:t>VI LIGGER TETT</a:t>
            </a:r>
            <a:br>
              <a:rPr lang="en-US"/>
            </a:br>
            <a:r>
              <a:rPr lang="en-US"/>
              <a:t>OG SAMMEN </a:t>
            </a:r>
            <a:br>
              <a:rPr lang="en-US"/>
            </a:br>
            <a:r>
              <a:rPr lang="en-US"/>
              <a:t>ER VI STERKE.</a:t>
            </a:r>
          </a:p>
        </p:txBody>
      </p:sp>
    </p:spTree>
    <p:extLst>
      <p:ext uri="{BB962C8B-B14F-4D97-AF65-F5344CB8AC3E}">
        <p14:creationId xmlns:p14="http://schemas.microsoft.com/office/powerpoint/2010/main" val="570740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44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1332279"/>
            <a:ext cx="10515600" cy="1325563"/>
          </a:xfrm>
          <a:prstGeom prst="rect">
            <a:avLst/>
          </a:prstGeom>
        </p:spPr>
        <p:txBody>
          <a:bodyPr/>
          <a:lstStyle>
            <a:lvl1pPr>
              <a:defRPr baseline="0">
                <a:solidFill>
                  <a:srgbClr val="384194"/>
                </a:solidFill>
                <a:latin typeface="Franklin Gothic Medium" charset="0"/>
                <a:ea typeface="Franklin Gothic Medium" charset="0"/>
                <a:cs typeface="Franklin Gothic Medium" charset="0"/>
              </a:defRPr>
            </a:lvl1pPr>
          </a:lstStyle>
          <a:p>
            <a:r>
              <a:rPr lang="en-US" err="1"/>
              <a:t>Dette</a:t>
            </a:r>
            <a:r>
              <a:rPr lang="en-US"/>
              <a:t> </a:t>
            </a:r>
            <a:r>
              <a:rPr lang="en-US" err="1"/>
              <a:t>er</a:t>
            </a:r>
            <a:r>
              <a:rPr lang="en-US"/>
              <a:t> et standard slide </a:t>
            </a:r>
            <a:r>
              <a:rPr lang="en-US" err="1"/>
              <a:t>hvor</a:t>
            </a:r>
            <a:r>
              <a:rPr lang="en-US"/>
              <a:t> man </a:t>
            </a:r>
            <a:r>
              <a:rPr lang="en-US" err="1"/>
              <a:t>kan</a:t>
            </a:r>
            <a:r>
              <a:rPr lang="en-US"/>
              <a:t> </a:t>
            </a:r>
            <a:r>
              <a:rPr lang="en-US" err="1"/>
              <a:t>sette</a:t>
            </a:r>
            <a:r>
              <a:rPr lang="en-US"/>
              <a:t> inn </a:t>
            </a:r>
            <a:r>
              <a:rPr lang="en-US" err="1"/>
              <a:t>tekst</a:t>
            </a:r>
            <a:r>
              <a:rPr lang="en-US"/>
              <a:t> </a:t>
            </a:r>
            <a:r>
              <a:rPr lang="en-US" err="1"/>
              <a:t>og</a:t>
            </a:r>
            <a:r>
              <a:rPr lang="en-US"/>
              <a:t> </a:t>
            </a:r>
            <a:r>
              <a:rPr lang="en-US" err="1"/>
              <a:t>bilder</a:t>
            </a:r>
            <a:r>
              <a:rPr lang="en-US"/>
              <a:t>.</a:t>
            </a:r>
          </a:p>
        </p:txBody>
      </p:sp>
      <p:sp>
        <p:nvSpPr>
          <p:cNvPr id="6" name="Text Placeholder 5"/>
          <p:cNvSpPr>
            <a:spLocks noGrp="1"/>
          </p:cNvSpPr>
          <p:nvPr>
            <p:ph type="body" sz="quarter" idx="10" hasCustomPrompt="1"/>
          </p:nvPr>
        </p:nvSpPr>
        <p:spPr>
          <a:xfrm>
            <a:off x="838200" y="2990850"/>
            <a:ext cx="10515600" cy="210185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800"/>
            </a:lvl1pPr>
            <a:lvl2pPr marL="457200" indent="0">
              <a:buNone/>
              <a:defRPr/>
            </a:lvl2pPr>
            <a:lvl3pPr marL="914400" indent="0">
              <a:buNone/>
              <a:defRPr/>
            </a:lvl3pPr>
            <a:lvl4pPr marL="1371600" indent="0">
              <a:buNone/>
              <a:defRPr/>
            </a:lvl4pPr>
            <a:lvl5pPr marL="1828800" indent="0">
              <a:buNone/>
              <a:defRPr/>
            </a:lvl5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Franklin Gothic Book" charset="0"/>
                <a:ea typeface="Franklin Gothic Book" charset="0"/>
                <a:cs typeface="Franklin Gothic Book" charset="0"/>
              </a:rPr>
              <a:t>Her</a:t>
            </a:r>
            <a:r>
              <a:rPr lang="en-US" sz="2400" baseline="0">
                <a:latin typeface="Franklin Gothic Book" charset="0"/>
                <a:ea typeface="Franklin Gothic Book" charset="0"/>
                <a:cs typeface="Franklin Gothic Book" charset="0"/>
              </a:rPr>
              <a:t> setter man inn </a:t>
            </a:r>
            <a:r>
              <a:rPr lang="en-US" sz="2400" baseline="0" err="1">
                <a:latin typeface="Franklin Gothic Book" charset="0"/>
                <a:ea typeface="Franklin Gothic Book" charset="0"/>
                <a:cs typeface="Franklin Gothic Book" charset="0"/>
              </a:rPr>
              <a:t>brødtekst</a:t>
            </a:r>
            <a:r>
              <a:rPr lang="en-US" sz="2400" baseline="0">
                <a:latin typeface="Franklin Gothic Book" charset="0"/>
                <a:ea typeface="Franklin Gothic Book" charset="0"/>
                <a:cs typeface="Franklin Gothic Book" charset="0"/>
              </a:rPr>
              <a:t> </a:t>
            </a:r>
            <a:r>
              <a:rPr lang="en-US" sz="2400">
                <a:latin typeface="Franklin Gothic Book" charset="0"/>
                <a:ea typeface="Franklin Gothic Book" charset="0"/>
                <a:cs typeface="Franklin Gothic Book" charset="0"/>
              </a:rPr>
              <a:t>her</a:t>
            </a:r>
            <a:r>
              <a:rPr lang="en-US" sz="2400" baseline="0">
                <a:latin typeface="Franklin Gothic Book" charset="0"/>
                <a:ea typeface="Franklin Gothic Book" charset="0"/>
                <a:cs typeface="Franklin Gothic Book" charset="0"/>
              </a:rPr>
              <a:t> setter man inn </a:t>
            </a:r>
            <a:r>
              <a:rPr lang="en-US" sz="2400" baseline="0" err="1">
                <a:latin typeface="Franklin Gothic Book" charset="0"/>
                <a:ea typeface="Franklin Gothic Book" charset="0"/>
                <a:cs typeface="Franklin Gothic Book" charset="0"/>
              </a:rPr>
              <a:t>brødtekst</a:t>
            </a:r>
            <a:r>
              <a:rPr lang="en-US" sz="2400" baseline="0">
                <a:latin typeface="Franklin Gothic Book" charset="0"/>
                <a:ea typeface="Franklin Gothic Book" charset="0"/>
                <a:cs typeface="Franklin Gothic Book" charset="0"/>
              </a:rPr>
              <a:t> </a:t>
            </a:r>
            <a:r>
              <a:rPr lang="en-US" sz="2400">
                <a:latin typeface="Franklin Gothic Book" charset="0"/>
                <a:ea typeface="Franklin Gothic Book" charset="0"/>
                <a:cs typeface="Franklin Gothic Book" charset="0"/>
              </a:rPr>
              <a:t>her</a:t>
            </a:r>
            <a:r>
              <a:rPr lang="en-US" sz="2400" baseline="0">
                <a:latin typeface="Franklin Gothic Book" charset="0"/>
                <a:ea typeface="Franklin Gothic Book" charset="0"/>
                <a:cs typeface="Franklin Gothic Book" charset="0"/>
              </a:rPr>
              <a:t> setter man inn </a:t>
            </a:r>
            <a:r>
              <a:rPr lang="en-US" sz="2400" baseline="0" err="1">
                <a:latin typeface="Franklin Gothic Book" charset="0"/>
                <a:ea typeface="Franklin Gothic Book" charset="0"/>
                <a:cs typeface="Franklin Gothic Book" charset="0"/>
              </a:rPr>
              <a:t>brødtekst</a:t>
            </a:r>
            <a:r>
              <a:rPr lang="en-US" sz="2400" baseline="0">
                <a:latin typeface="Franklin Gothic Book" charset="0"/>
                <a:ea typeface="Franklin Gothic Book" charset="0"/>
                <a:cs typeface="Franklin Gothic Book" charset="0"/>
              </a:rPr>
              <a:t> </a:t>
            </a:r>
            <a:r>
              <a:rPr lang="en-US" sz="2400">
                <a:latin typeface="Franklin Gothic Book" charset="0"/>
                <a:ea typeface="Franklin Gothic Book" charset="0"/>
                <a:cs typeface="Franklin Gothic Book" charset="0"/>
              </a:rPr>
              <a:t>her</a:t>
            </a:r>
            <a:r>
              <a:rPr lang="en-US" sz="2400" baseline="0">
                <a:latin typeface="Franklin Gothic Book" charset="0"/>
                <a:ea typeface="Franklin Gothic Book" charset="0"/>
                <a:cs typeface="Franklin Gothic Book" charset="0"/>
              </a:rPr>
              <a:t> setter man inn </a:t>
            </a:r>
            <a:r>
              <a:rPr lang="en-US" sz="2400" baseline="0" err="1">
                <a:latin typeface="Franklin Gothic Book" charset="0"/>
                <a:ea typeface="Franklin Gothic Book" charset="0"/>
                <a:cs typeface="Franklin Gothic Book" charset="0"/>
              </a:rPr>
              <a:t>brødtekst</a:t>
            </a:r>
            <a:r>
              <a:rPr lang="en-US" sz="2400" baseline="0">
                <a:latin typeface="Franklin Gothic Book" charset="0"/>
                <a:ea typeface="Franklin Gothic Book" charset="0"/>
                <a:cs typeface="Franklin Gothic Book" charset="0"/>
              </a:rPr>
              <a:t> </a:t>
            </a:r>
            <a:r>
              <a:rPr lang="en-US" sz="2400">
                <a:latin typeface="Franklin Gothic Book" charset="0"/>
                <a:ea typeface="Franklin Gothic Book" charset="0"/>
                <a:cs typeface="Franklin Gothic Book" charset="0"/>
              </a:rPr>
              <a:t>her</a:t>
            </a:r>
            <a:r>
              <a:rPr lang="en-US" sz="2400" baseline="0">
                <a:latin typeface="Franklin Gothic Book" charset="0"/>
                <a:ea typeface="Franklin Gothic Book" charset="0"/>
                <a:cs typeface="Franklin Gothic Book" charset="0"/>
              </a:rPr>
              <a:t> setter man inn </a:t>
            </a:r>
            <a:r>
              <a:rPr lang="en-US" sz="2400" baseline="0" err="1">
                <a:latin typeface="Franklin Gothic Book" charset="0"/>
                <a:ea typeface="Franklin Gothic Book" charset="0"/>
                <a:cs typeface="Franklin Gothic Book" charset="0"/>
              </a:rPr>
              <a:t>brødtekst</a:t>
            </a:r>
            <a:r>
              <a:rPr lang="en-US" sz="2400" baseline="0">
                <a:latin typeface="Franklin Gothic Book" charset="0"/>
                <a:ea typeface="Franklin Gothic Book" charset="0"/>
                <a:cs typeface="Franklin Gothic Book" charset="0"/>
              </a:rPr>
              <a:t> </a:t>
            </a:r>
            <a:r>
              <a:rPr lang="en-US" sz="2400">
                <a:latin typeface="Franklin Gothic Book" charset="0"/>
                <a:ea typeface="Franklin Gothic Book" charset="0"/>
                <a:cs typeface="Franklin Gothic Book" charset="0"/>
              </a:rPr>
              <a:t>her</a:t>
            </a:r>
            <a:r>
              <a:rPr lang="en-US" sz="2400" baseline="0">
                <a:latin typeface="Franklin Gothic Book" charset="0"/>
                <a:ea typeface="Franklin Gothic Book" charset="0"/>
                <a:cs typeface="Franklin Gothic Book" charset="0"/>
              </a:rPr>
              <a:t> setter man inn </a:t>
            </a:r>
            <a:r>
              <a:rPr lang="en-US" sz="2400" baseline="0" err="1">
                <a:latin typeface="Franklin Gothic Book" charset="0"/>
                <a:ea typeface="Franklin Gothic Book" charset="0"/>
                <a:cs typeface="Franklin Gothic Book" charset="0"/>
              </a:rPr>
              <a:t>brødtekst</a:t>
            </a:r>
            <a:r>
              <a:rPr lang="en-US" sz="2400" baseline="0">
                <a:latin typeface="Franklin Gothic Book" charset="0"/>
                <a:ea typeface="Franklin Gothic Book" charset="0"/>
                <a:cs typeface="Franklin Gothic Book" charset="0"/>
              </a:rPr>
              <a:t> </a:t>
            </a:r>
            <a:r>
              <a:rPr lang="en-US" sz="2400">
                <a:latin typeface="Franklin Gothic Book" charset="0"/>
                <a:ea typeface="Franklin Gothic Book" charset="0"/>
                <a:cs typeface="Franklin Gothic Book" charset="0"/>
              </a:rPr>
              <a:t>her</a:t>
            </a:r>
            <a:r>
              <a:rPr lang="en-US" sz="2400" baseline="0">
                <a:latin typeface="Franklin Gothic Book" charset="0"/>
                <a:ea typeface="Franklin Gothic Book" charset="0"/>
                <a:cs typeface="Franklin Gothic Book" charset="0"/>
              </a:rPr>
              <a:t> setter man inn </a:t>
            </a:r>
            <a:r>
              <a:rPr lang="en-US" sz="2400" baseline="0" err="1">
                <a:latin typeface="Franklin Gothic Book" charset="0"/>
                <a:ea typeface="Franklin Gothic Book" charset="0"/>
                <a:cs typeface="Franklin Gothic Book" charset="0"/>
              </a:rPr>
              <a:t>brødtekst</a:t>
            </a:r>
            <a:r>
              <a:rPr lang="en-US" sz="2400" baseline="0">
                <a:latin typeface="Franklin Gothic Book" charset="0"/>
                <a:ea typeface="Franklin Gothic Book" charset="0"/>
                <a:cs typeface="Franklin Gothic Book" charset="0"/>
              </a:rPr>
              <a:t> </a:t>
            </a:r>
            <a:r>
              <a:rPr lang="en-US" sz="2400">
                <a:latin typeface="Franklin Gothic Book" charset="0"/>
                <a:ea typeface="Franklin Gothic Book" charset="0"/>
                <a:cs typeface="Franklin Gothic Book" charset="0"/>
              </a:rPr>
              <a:t>her</a:t>
            </a:r>
            <a:r>
              <a:rPr lang="en-US" sz="2400" baseline="0">
                <a:latin typeface="Franklin Gothic Book" charset="0"/>
                <a:ea typeface="Franklin Gothic Book" charset="0"/>
                <a:cs typeface="Franklin Gothic Book" charset="0"/>
              </a:rPr>
              <a:t> setter man inn </a:t>
            </a:r>
            <a:r>
              <a:rPr lang="en-US" sz="2400" baseline="0" err="1">
                <a:latin typeface="Franklin Gothic Book" charset="0"/>
                <a:ea typeface="Franklin Gothic Book" charset="0"/>
                <a:cs typeface="Franklin Gothic Book" charset="0"/>
              </a:rPr>
              <a:t>brødtekst</a:t>
            </a:r>
            <a:r>
              <a:rPr lang="en-US" sz="2400" baseline="0">
                <a:latin typeface="Franklin Gothic Book" charset="0"/>
                <a:ea typeface="Franklin Gothic Book" charset="0"/>
                <a:cs typeface="Franklin Gothic Book" charset="0"/>
              </a:rPr>
              <a:t> </a:t>
            </a:r>
            <a:r>
              <a:rPr lang="en-US" sz="2400">
                <a:latin typeface="Franklin Gothic Book" charset="0"/>
                <a:ea typeface="Franklin Gothic Book" charset="0"/>
                <a:cs typeface="Franklin Gothic Book" charset="0"/>
              </a:rPr>
              <a:t>her</a:t>
            </a:r>
            <a:r>
              <a:rPr lang="en-US" sz="2400" baseline="0">
                <a:latin typeface="Franklin Gothic Book" charset="0"/>
                <a:ea typeface="Franklin Gothic Book" charset="0"/>
                <a:cs typeface="Franklin Gothic Book" charset="0"/>
              </a:rPr>
              <a:t> setter man inn </a:t>
            </a:r>
            <a:r>
              <a:rPr lang="en-US" sz="2400" baseline="0" err="1">
                <a:latin typeface="Franklin Gothic Book" charset="0"/>
                <a:ea typeface="Franklin Gothic Book" charset="0"/>
                <a:cs typeface="Franklin Gothic Book" charset="0"/>
              </a:rPr>
              <a:t>brødtekst</a:t>
            </a:r>
            <a:r>
              <a:rPr lang="en-US" sz="2400" baseline="0">
                <a:latin typeface="Franklin Gothic Book" charset="0"/>
                <a:ea typeface="Franklin Gothic Book" charset="0"/>
                <a:cs typeface="Franklin Gothic Book" charset="0"/>
              </a:rPr>
              <a:t> </a:t>
            </a:r>
            <a:r>
              <a:rPr lang="en-US" sz="2400">
                <a:latin typeface="Franklin Gothic Book" charset="0"/>
                <a:ea typeface="Franklin Gothic Book" charset="0"/>
                <a:cs typeface="Franklin Gothic Book" charset="0"/>
              </a:rPr>
              <a:t>her</a:t>
            </a:r>
            <a:r>
              <a:rPr lang="en-US" sz="2400" baseline="0">
                <a:latin typeface="Franklin Gothic Book" charset="0"/>
                <a:ea typeface="Franklin Gothic Book" charset="0"/>
                <a:cs typeface="Franklin Gothic Book" charset="0"/>
              </a:rPr>
              <a:t> setter man inn </a:t>
            </a:r>
            <a:r>
              <a:rPr lang="en-US" sz="2400" baseline="0" err="1">
                <a:latin typeface="Franklin Gothic Book" charset="0"/>
                <a:ea typeface="Franklin Gothic Book" charset="0"/>
                <a:cs typeface="Franklin Gothic Book" charset="0"/>
              </a:rPr>
              <a:t>brødtekst</a:t>
            </a:r>
            <a:r>
              <a:rPr lang="en-US" sz="2400" baseline="0">
                <a:latin typeface="Franklin Gothic Book" charset="0"/>
                <a:ea typeface="Franklin Gothic Book" charset="0"/>
                <a:cs typeface="Franklin Gothic Book" charset="0"/>
              </a:rPr>
              <a:t>.</a:t>
            </a:r>
            <a:endParaRPr lang="en-US" sz="2400">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277593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C4F8A7-F27A-40DF-91EF-B0B5FBD1D080}"/>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E7D6120-F7A2-4B38-9119-CBB02AAF95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0CE92E1A-BCDE-43C3-AFDC-1233A7676FB4}"/>
              </a:ext>
            </a:extLst>
          </p:cNvPr>
          <p:cNvSpPr>
            <a:spLocks noGrp="1"/>
          </p:cNvSpPr>
          <p:nvPr>
            <p:ph type="dt" sz="half" idx="10"/>
          </p:nvPr>
        </p:nvSpPr>
        <p:spPr/>
        <p:txBody>
          <a:bodyPr/>
          <a:lstStyle/>
          <a:p>
            <a:fld id="{C2F0D645-9284-4B08-9787-880294799EEF}" type="datetimeFigureOut">
              <a:rPr lang="nb-NO" smtClean="0"/>
              <a:t>28.11.2021</a:t>
            </a:fld>
            <a:endParaRPr lang="nb-NO"/>
          </a:p>
        </p:txBody>
      </p:sp>
      <p:sp>
        <p:nvSpPr>
          <p:cNvPr id="5" name="Plassholder for bunntekst 4">
            <a:extLst>
              <a:ext uri="{FF2B5EF4-FFF2-40B4-BE49-F238E27FC236}">
                <a16:creationId xmlns:a16="http://schemas.microsoft.com/office/drawing/2014/main" id="{73C2DC95-1081-44B5-A9BC-DE7E468492C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624016F-A1A7-47C4-A1F8-99184B3078E2}"/>
              </a:ext>
            </a:extLst>
          </p:cNvPr>
          <p:cNvSpPr>
            <a:spLocks noGrp="1"/>
          </p:cNvSpPr>
          <p:nvPr>
            <p:ph type="sldNum" sz="quarter" idx="12"/>
          </p:nvPr>
        </p:nvSpPr>
        <p:spPr/>
        <p:txBody>
          <a:bodyPr/>
          <a:lstStyle/>
          <a:p>
            <a:fld id="{23C1983A-C526-4017-AFB1-4B3944BF957F}" type="slidenum">
              <a:rPr lang="nb-NO" smtClean="0"/>
              <a:t>‹#›</a:t>
            </a:fld>
            <a:endParaRPr lang="nb-NO"/>
          </a:p>
        </p:txBody>
      </p:sp>
    </p:spTree>
    <p:extLst>
      <p:ext uri="{BB962C8B-B14F-4D97-AF65-F5344CB8AC3E}">
        <p14:creationId xmlns:p14="http://schemas.microsoft.com/office/powerpoint/2010/main" val="1055987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C07A89-22E5-4650-9899-D006661CD7C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D8CF7C43-5DC6-497A-8A94-A29EBC669775}"/>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4E6C10A-DAA6-45D9-852F-D1D4E5842B00}"/>
              </a:ext>
            </a:extLst>
          </p:cNvPr>
          <p:cNvSpPr>
            <a:spLocks noGrp="1"/>
          </p:cNvSpPr>
          <p:nvPr>
            <p:ph type="dt" sz="half" idx="10"/>
          </p:nvPr>
        </p:nvSpPr>
        <p:spPr/>
        <p:txBody>
          <a:bodyPr/>
          <a:lstStyle/>
          <a:p>
            <a:fld id="{C2F0D645-9284-4B08-9787-880294799EEF}" type="datetimeFigureOut">
              <a:rPr lang="nb-NO" smtClean="0"/>
              <a:t>28.11.2021</a:t>
            </a:fld>
            <a:endParaRPr lang="nb-NO"/>
          </a:p>
        </p:txBody>
      </p:sp>
      <p:sp>
        <p:nvSpPr>
          <p:cNvPr id="5" name="Plassholder for bunntekst 4">
            <a:extLst>
              <a:ext uri="{FF2B5EF4-FFF2-40B4-BE49-F238E27FC236}">
                <a16:creationId xmlns:a16="http://schemas.microsoft.com/office/drawing/2014/main" id="{DD3C6EDF-034D-4BA3-8313-0B049A70C25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744E2A0-1A97-472D-878D-9DF537C498F1}"/>
              </a:ext>
            </a:extLst>
          </p:cNvPr>
          <p:cNvSpPr>
            <a:spLocks noGrp="1"/>
          </p:cNvSpPr>
          <p:nvPr>
            <p:ph type="sldNum" sz="quarter" idx="12"/>
          </p:nvPr>
        </p:nvSpPr>
        <p:spPr/>
        <p:txBody>
          <a:bodyPr/>
          <a:lstStyle/>
          <a:p>
            <a:fld id="{23C1983A-C526-4017-AFB1-4B3944BF957F}" type="slidenum">
              <a:rPr lang="nb-NO" smtClean="0"/>
              <a:t>‹#›</a:t>
            </a:fld>
            <a:endParaRPr lang="nb-NO"/>
          </a:p>
        </p:txBody>
      </p:sp>
    </p:spTree>
    <p:extLst>
      <p:ext uri="{BB962C8B-B14F-4D97-AF65-F5344CB8AC3E}">
        <p14:creationId xmlns:p14="http://schemas.microsoft.com/office/powerpoint/2010/main" val="2551767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CDDCCB-F590-4E98-8AC2-20D0D1BA4D1F}"/>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0BB5BA2C-0EDA-4BFF-85DB-AE0FCB01C5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56E3C14C-E0C3-4E58-894A-6927513F18EA}"/>
              </a:ext>
            </a:extLst>
          </p:cNvPr>
          <p:cNvSpPr>
            <a:spLocks noGrp="1"/>
          </p:cNvSpPr>
          <p:nvPr>
            <p:ph type="dt" sz="half" idx="10"/>
          </p:nvPr>
        </p:nvSpPr>
        <p:spPr/>
        <p:txBody>
          <a:bodyPr/>
          <a:lstStyle/>
          <a:p>
            <a:fld id="{C2F0D645-9284-4B08-9787-880294799EEF}" type="datetimeFigureOut">
              <a:rPr lang="nb-NO" smtClean="0"/>
              <a:t>28.11.2021</a:t>
            </a:fld>
            <a:endParaRPr lang="nb-NO"/>
          </a:p>
        </p:txBody>
      </p:sp>
      <p:sp>
        <p:nvSpPr>
          <p:cNvPr id="5" name="Plassholder for bunntekst 4">
            <a:extLst>
              <a:ext uri="{FF2B5EF4-FFF2-40B4-BE49-F238E27FC236}">
                <a16:creationId xmlns:a16="http://schemas.microsoft.com/office/drawing/2014/main" id="{D5B28FAE-505F-438D-8F4A-F7886F3DE1E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7DB17F3-CA7C-407D-8C49-19F3FEB085F6}"/>
              </a:ext>
            </a:extLst>
          </p:cNvPr>
          <p:cNvSpPr>
            <a:spLocks noGrp="1"/>
          </p:cNvSpPr>
          <p:nvPr>
            <p:ph type="sldNum" sz="quarter" idx="12"/>
          </p:nvPr>
        </p:nvSpPr>
        <p:spPr/>
        <p:txBody>
          <a:bodyPr/>
          <a:lstStyle/>
          <a:p>
            <a:fld id="{23C1983A-C526-4017-AFB1-4B3944BF957F}" type="slidenum">
              <a:rPr lang="nb-NO" smtClean="0"/>
              <a:t>‹#›</a:t>
            </a:fld>
            <a:endParaRPr lang="nb-NO"/>
          </a:p>
        </p:txBody>
      </p:sp>
    </p:spTree>
    <p:extLst>
      <p:ext uri="{BB962C8B-B14F-4D97-AF65-F5344CB8AC3E}">
        <p14:creationId xmlns:p14="http://schemas.microsoft.com/office/powerpoint/2010/main" val="2356505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B5151E-1F64-4515-86E4-C48B6881FF7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C1FAE98-7D2E-4492-9047-016F7FA2D13E}"/>
              </a:ext>
            </a:extLst>
          </p:cNvPr>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0A86DB3-1171-4856-A6B0-29790FB6A58C}"/>
              </a:ext>
            </a:extLst>
          </p:cNvPr>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43690AB3-AD7E-4795-A649-4AF22CC0E888}"/>
              </a:ext>
            </a:extLst>
          </p:cNvPr>
          <p:cNvSpPr>
            <a:spLocks noGrp="1"/>
          </p:cNvSpPr>
          <p:nvPr>
            <p:ph type="dt" sz="half" idx="10"/>
          </p:nvPr>
        </p:nvSpPr>
        <p:spPr/>
        <p:txBody>
          <a:bodyPr/>
          <a:lstStyle/>
          <a:p>
            <a:fld id="{C2F0D645-9284-4B08-9787-880294799EEF}" type="datetimeFigureOut">
              <a:rPr lang="nb-NO" smtClean="0"/>
              <a:t>28.11.2021</a:t>
            </a:fld>
            <a:endParaRPr lang="nb-NO"/>
          </a:p>
        </p:txBody>
      </p:sp>
      <p:sp>
        <p:nvSpPr>
          <p:cNvPr id="6" name="Plassholder for bunntekst 5">
            <a:extLst>
              <a:ext uri="{FF2B5EF4-FFF2-40B4-BE49-F238E27FC236}">
                <a16:creationId xmlns:a16="http://schemas.microsoft.com/office/drawing/2014/main" id="{7AD3F740-4F12-4B72-ABDC-6C93FA44380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39072D9-6DC4-4F8D-86F0-E1396CF0F388}"/>
              </a:ext>
            </a:extLst>
          </p:cNvPr>
          <p:cNvSpPr>
            <a:spLocks noGrp="1"/>
          </p:cNvSpPr>
          <p:nvPr>
            <p:ph type="sldNum" sz="quarter" idx="12"/>
          </p:nvPr>
        </p:nvSpPr>
        <p:spPr/>
        <p:txBody>
          <a:bodyPr/>
          <a:lstStyle/>
          <a:p>
            <a:fld id="{23C1983A-C526-4017-AFB1-4B3944BF957F}" type="slidenum">
              <a:rPr lang="nb-NO" smtClean="0"/>
              <a:t>‹#›</a:t>
            </a:fld>
            <a:endParaRPr lang="nb-NO"/>
          </a:p>
        </p:txBody>
      </p:sp>
    </p:spTree>
    <p:extLst>
      <p:ext uri="{BB962C8B-B14F-4D97-AF65-F5344CB8AC3E}">
        <p14:creationId xmlns:p14="http://schemas.microsoft.com/office/powerpoint/2010/main" val="1196121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53B6A7-FE62-4B66-BB8E-6A098D8C671C}"/>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0AAEFB20-C2C7-4149-B86B-56EEEA5D6F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DA730D3D-8225-410E-9E1A-4FC295E0E962}"/>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D88A6427-392D-4742-A9F3-BA8FD61D8E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7055E5E9-2B04-4667-8FD2-810C98686C1F}"/>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FBA9F284-937A-4AE5-AEB8-191D9A120F0D}"/>
              </a:ext>
            </a:extLst>
          </p:cNvPr>
          <p:cNvSpPr>
            <a:spLocks noGrp="1"/>
          </p:cNvSpPr>
          <p:nvPr>
            <p:ph type="dt" sz="half" idx="10"/>
          </p:nvPr>
        </p:nvSpPr>
        <p:spPr/>
        <p:txBody>
          <a:bodyPr/>
          <a:lstStyle/>
          <a:p>
            <a:fld id="{C2F0D645-9284-4B08-9787-880294799EEF}" type="datetimeFigureOut">
              <a:rPr lang="nb-NO" smtClean="0"/>
              <a:t>28.11.2021</a:t>
            </a:fld>
            <a:endParaRPr lang="nb-NO"/>
          </a:p>
        </p:txBody>
      </p:sp>
      <p:sp>
        <p:nvSpPr>
          <p:cNvPr id="8" name="Plassholder for bunntekst 7">
            <a:extLst>
              <a:ext uri="{FF2B5EF4-FFF2-40B4-BE49-F238E27FC236}">
                <a16:creationId xmlns:a16="http://schemas.microsoft.com/office/drawing/2014/main" id="{9BCE106E-7268-4793-94E6-9E872D4514C2}"/>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95B1E593-9054-4D18-A748-F638EDA06C7B}"/>
              </a:ext>
            </a:extLst>
          </p:cNvPr>
          <p:cNvSpPr>
            <a:spLocks noGrp="1"/>
          </p:cNvSpPr>
          <p:nvPr>
            <p:ph type="sldNum" sz="quarter" idx="12"/>
          </p:nvPr>
        </p:nvSpPr>
        <p:spPr/>
        <p:txBody>
          <a:bodyPr/>
          <a:lstStyle/>
          <a:p>
            <a:fld id="{23C1983A-C526-4017-AFB1-4B3944BF957F}" type="slidenum">
              <a:rPr lang="nb-NO" smtClean="0"/>
              <a:t>‹#›</a:t>
            </a:fld>
            <a:endParaRPr lang="nb-NO"/>
          </a:p>
        </p:txBody>
      </p:sp>
    </p:spTree>
    <p:extLst>
      <p:ext uri="{BB962C8B-B14F-4D97-AF65-F5344CB8AC3E}">
        <p14:creationId xmlns:p14="http://schemas.microsoft.com/office/powerpoint/2010/main" val="852991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A2B03A-2F38-4136-84BD-59F20F776F8F}"/>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B616D8A-580A-45B2-8FA0-2F8C2BBF4B20}"/>
              </a:ext>
            </a:extLst>
          </p:cNvPr>
          <p:cNvSpPr>
            <a:spLocks noGrp="1"/>
          </p:cNvSpPr>
          <p:nvPr>
            <p:ph type="dt" sz="half" idx="10"/>
          </p:nvPr>
        </p:nvSpPr>
        <p:spPr/>
        <p:txBody>
          <a:bodyPr/>
          <a:lstStyle/>
          <a:p>
            <a:fld id="{C2F0D645-9284-4B08-9787-880294799EEF}" type="datetimeFigureOut">
              <a:rPr lang="nb-NO" smtClean="0"/>
              <a:t>28.11.2021</a:t>
            </a:fld>
            <a:endParaRPr lang="nb-NO"/>
          </a:p>
        </p:txBody>
      </p:sp>
      <p:sp>
        <p:nvSpPr>
          <p:cNvPr id="4" name="Plassholder for bunntekst 3">
            <a:extLst>
              <a:ext uri="{FF2B5EF4-FFF2-40B4-BE49-F238E27FC236}">
                <a16:creationId xmlns:a16="http://schemas.microsoft.com/office/drawing/2014/main" id="{0F8F03C8-490E-4F2C-AD86-A043F7010A56}"/>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0C8F9100-91E8-45AF-BD68-E6C7DC917EEE}"/>
              </a:ext>
            </a:extLst>
          </p:cNvPr>
          <p:cNvSpPr>
            <a:spLocks noGrp="1"/>
          </p:cNvSpPr>
          <p:nvPr>
            <p:ph type="sldNum" sz="quarter" idx="12"/>
          </p:nvPr>
        </p:nvSpPr>
        <p:spPr/>
        <p:txBody>
          <a:bodyPr/>
          <a:lstStyle/>
          <a:p>
            <a:fld id="{23C1983A-C526-4017-AFB1-4B3944BF957F}" type="slidenum">
              <a:rPr lang="nb-NO" smtClean="0"/>
              <a:t>‹#›</a:t>
            </a:fld>
            <a:endParaRPr lang="nb-NO"/>
          </a:p>
        </p:txBody>
      </p:sp>
    </p:spTree>
    <p:extLst>
      <p:ext uri="{BB962C8B-B14F-4D97-AF65-F5344CB8AC3E}">
        <p14:creationId xmlns:p14="http://schemas.microsoft.com/office/powerpoint/2010/main" val="3695679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48717CD-CE44-4659-9600-FB5FD9098980}"/>
              </a:ext>
            </a:extLst>
          </p:cNvPr>
          <p:cNvSpPr>
            <a:spLocks noGrp="1"/>
          </p:cNvSpPr>
          <p:nvPr>
            <p:ph type="dt" sz="half" idx="10"/>
          </p:nvPr>
        </p:nvSpPr>
        <p:spPr/>
        <p:txBody>
          <a:bodyPr/>
          <a:lstStyle/>
          <a:p>
            <a:fld id="{C2F0D645-9284-4B08-9787-880294799EEF}" type="datetimeFigureOut">
              <a:rPr lang="nb-NO" smtClean="0"/>
              <a:t>28.11.2021</a:t>
            </a:fld>
            <a:endParaRPr lang="nb-NO"/>
          </a:p>
        </p:txBody>
      </p:sp>
      <p:sp>
        <p:nvSpPr>
          <p:cNvPr id="3" name="Plassholder for bunntekst 2">
            <a:extLst>
              <a:ext uri="{FF2B5EF4-FFF2-40B4-BE49-F238E27FC236}">
                <a16:creationId xmlns:a16="http://schemas.microsoft.com/office/drawing/2014/main" id="{41AFE927-A208-4E6F-B69C-6BE3400B7C37}"/>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CF5D7460-3141-4E70-B268-51A79C4733C5}"/>
              </a:ext>
            </a:extLst>
          </p:cNvPr>
          <p:cNvSpPr>
            <a:spLocks noGrp="1"/>
          </p:cNvSpPr>
          <p:nvPr>
            <p:ph type="sldNum" sz="quarter" idx="12"/>
          </p:nvPr>
        </p:nvSpPr>
        <p:spPr/>
        <p:txBody>
          <a:bodyPr/>
          <a:lstStyle/>
          <a:p>
            <a:fld id="{23C1983A-C526-4017-AFB1-4B3944BF957F}" type="slidenum">
              <a:rPr lang="nb-NO" smtClean="0"/>
              <a:t>‹#›</a:t>
            </a:fld>
            <a:endParaRPr lang="nb-NO"/>
          </a:p>
        </p:txBody>
      </p:sp>
    </p:spTree>
    <p:extLst>
      <p:ext uri="{BB962C8B-B14F-4D97-AF65-F5344CB8AC3E}">
        <p14:creationId xmlns:p14="http://schemas.microsoft.com/office/powerpoint/2010/main" val="1154974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3136CE-A510-4DB6-A047-39B9615A799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600505BF-0BF3-42DF-91C4-EF34D81791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DD8B459-16D7-4FD8-8714-85B8B2A1D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4EE5B3D3-1A36-4F6B-9A2E-FDCCE1FD1270}"/>
              </a:ext>
            </a:extLst>
          </p:cNvPr>
          <p:cNvSpPr>
            <a:spLocks noGrp="1"/>
          </p:cNvSpPr>
          <p:nvPr>
            <p:ph type="dt" sz="half" idx="10"/>
          </p:nvPr>
        </p:nvSpPr>
        <p:spPr/>
        <p:txBody>
          <a:bodyPr/>
          <a:lstStyle/>
          <a:p>
            <a:fld id="{C2F0D645-9284-4B08-9787-880294799EEF}" type="datetimeFigureOut">
              <a:rPr lang="nb-NO" smtClean="0"/>
              <a:t>28.11.2021</a:t>
            </a:fld>
            <a:endParaRPr lang="nb-NO"/>
          </a:p>
        </p:txBody>
      </p:sp>
      <p:sp>
        <p:nvSpPr>
          <p:cNvPr id="6" name="Plassholder for bunntekst 5">
            <a:extLst>
              <a:ext uri="{FF2B5EF4-FFF2-40B4-BE49-F238E27FC236}">
                <a16:creationId xmlns:a16="http://schemas.microsoft.com/office/drawing/2014/main" id="{8C2458EA-D0A8-474C-9185-869CBA1C4A1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E86DFD8-EC36-4D58-AA24-FCA79EABB621}"/>
              </a:ext>
            </a:extLst>
          </p:cNvPr>
          <p:cNvSpPr>
            <a:spLocks noGrp="1"/>
          </p:cNvSpPr>
          <p:nvPr>
            <p:ph type="sldNum" sz="quarter" idx="12"/>
          </p:nvPr>
        </p:nvSpPr>
        <p:spPr/>
        <p:txBody>
          <a:bodyPr/>
          <a:lstStyle/>
          <a:p>
            <a:fld id="{23C1983A-C526-4017-AFB1-4B3944BF957F}" type="slidenum">
              <a:rPr lang="nb-NO" smtClean="0"/>
              <a:t>‹#›</a:t>
            </a:fld>
            <a:endParaRPr lang="nb-NO"/>
          </a:p>
        </p:txBody>
      </p:sp>
    </p:spTree>
    <p:extLst>
      <p:ext uri="{BB962C8B-B14F-4D97-AF65-F5344CB8AC3E}">
        <p14:creationId xmlns:p14="http://schemas.microsoft.com/office/powerpoint/2010/main" val="3195329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5AFD05-3162-4A4A-9205-86C11019938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154BF71D-F033-445B-BFF2-E03368A516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694C3F4B-C332-4D43-AD8E-B91C3C913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82A75FF1-A2F9-4592-BFFD-226E553A06B9}"/>
              </a:ext>
            </a:extLst>
          </p:cNvPr>
          <p:cNvSpPr>
            <a:spLocks noGrp="1"/>
          </p:cNvSpPr>
          <p:nvPr>
            <p:ph type="dt" sz="half" idx="10"/>
          </p:nvPr>
        </p:nvSpPr>
        <p:spPr/>
        <p:txBody>
          <a:bodyPr/>
          <a:lstStyle/>
          <a:p>
            <a:fld id="{C2F0D645-9284-4B08-9787-880294799EEF}" type="datetimeFigureOut">
              <a:rPr lang="nb-NO" smtClean="0"/>
              <a:t>28.11.2021</a:t>
            </a:fld>
            <a:endParaRPr lang="nb-NO"/>
          </a:p>
        </p:txBody>
      </p:sp>
      <p:sp>
        <p:nvSpPr>
          <p:cNvPr id="6" name="Plassholder for bunntekst 5">
            <a:extLst>
              <a:ext uri="{FF2B5EF4-FFF2-40B4-BE49-F238E27FC236}">
                <a16:creationId xmlns:a16="http://schemas.microsoft.com/office/drawing/2014/main" id="{46C550AB-2324-4FA6-8F52-CFDD854CB46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C2A7C07-F200-45DA-A72B-63AF71C1E3A5}"/>
              </a:ext>
            </a:extLst>
          </p:cNvPr>
          <p:cNvSpPr>
            <a:spLocks noGrp="1"/>
          </p:cNvSpPr>
          <p:nvPr>
            <p:ph type="sldNum" sz="quarter" idx="12"/>
          </p:nvPr>
        </p:nvSpPr>
        <p:spPr/>
        <p:txBody>
          <a:bodyPr/>
          <a:lstStyle/>
          <a:p>
            <a:fld id="{23C1983A-C526-4017-AFB1-4B3944BF957F}" type="slidenum">
              <a:rPr lang="nb-NO" smtClean="0"/>
              <a:t>‹#›</a:t>
            </a:fld>
            <a:endParaRPr lang="nb-NO"/>
          </a:p>
        </p:txBody>
      </p:sp>
    </p:spTree>
    <p:extLst>
      <p:ext uri="{BB962C8B-B14F-4D97-AF65-F5344CB8AC3E}">
        <p14:creationId xmlns:p14="http://schemas.microsoft.com/office/powerpoint/2010/main" val="1234573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28975F-8326-48B0-A65C-B5A6CC773D92}"/>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3EB891C-9B85-40B6-9A99-E72360505086}"/>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CDFD66A-4692-4EC8-9A39-5D38FB2402D7}"/>
              </a:ext>
            </a:extLst>
          </p:cNvPr>
          <p:cNvSpPr>
            <a:spLocks noGrp="1"/>
          </p:cNvSpPr>
          <p:nvPr>
            <p:ph type="dt" sz="half" idx="10"/>
          </p:nvPr>
        </p:nvSpPr>
        <p:spPr/>
        <p:txBody>
          <a:bodyPr/>
          <a:lstStyle/>
          <a:p>
            <a:fld id="{C2F0D645-9284-4B08-9787-880294799EEF}" type="datetimeFigureOut">
              <a:rPr lang="nb-NO" smtClean="0"/>
              <a:t>28.11.2021</a:t>
            </a:fld>
            <a:endParaRPr lang="nb-NO"/>
          </a:p>
        </p:txBody>
      </p:sp>
      <p:sp>
        <p:nvSpPr>
          <p:cNvPr id="5" name="Plassholder for bunntekst 4">
            <a:extLst>
              <a:ext uri="{FF2B5EF4-FFF2-40B4-BE49-F238E27FC236}">
                <a16:creationId xmlns:a16="http://schemas.microsoft.com/office/drawing/2014/main" id="{8EF1C77E-6AF7-4174-B438-5F626C4F9E7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EC66B10-E514-4201-BB77-075E13A1023E}"/>
              </a:ext>
            </a:extLst>
          </p:cNvPr>
          <p:cNvSpPr>
            <a:spLocks noGrp="1"/>
          </p:cNvSpPr>
          <p:nvPr>
            <p:ph type="sldNum" sz="quarter" idx="12"/>
          </p:nvPr>
        </p:nvSpPr>
        <p:spPr/>
        <p:txBody>
          <a:bodyPr/>
          <a:lstStyle/>
          <a:p>
            <a:fld id="{23C1983A-C526-4017-AFB1-4B3944BF957F}" type="slidenum">
              <a:rPr lang="nb-NO" smtClean="0"/>
              <a:t>‹#›</a:t>
            </a:fld>
            <a:endParaRPr lang="nb-NO"/>
          </a:p>
        </p:txBody>
      </p:sp>
    </p:spTree>
    <p:extLst>
      <p:ext uri="{BB962C8B-B14F-4D97-AF65-F5344CB8AC3E}">
        <p14:creationId xmlns:p14="http://schemas.microsoft.com/office/powerpoint/2010/main" val="314832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ta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hasCustomPrompt="1"/>
          </p:nvPr>
        </p:nvSpPr>
        <p:spPr>
          <a:xfrm>
            <a:off x="287001" y="1332279"/>
            <a:ext cx="11553478" cy="3110767"/>
          </a:xfrm>
          <a:prstGeom prst="rect">
            <a:avLst/>
          </a:prstGeom>
        </p:spPr>
        <p:txBody>
          <a:bodyPr/>
          <a:lstStyle>
            <a:lvl1pPr algn="ctr">
              <a:defRPr sz="7200" baseline="0">
                <a:solidFill>
                  <a:schemeClr val="bg1"/>
                </a:solidFill>
                <a:latin typeface="Franklin Gothic Medium" charset="0"/>
                <a:ea typeface="Franklin Gothic Medium" charset="0"/>
                <a:cs typeface="Franklin Gothic Medium" charset="0"/>
              </a:defRPr>
            </a:lvl1pPr>
          </a:lstStyle>
          <a:p>
            <a:r>
              <a:rPr lang="en-US"/>
              <a:t>VI LIGGER TETT</a:t>
            </a:r>
            <a:br>
              <a:rPr lang="en-US"/>
            </a:br>
            <a:r>
              <a:rPr lang="en-US"/>
              <a:t>OG SAMMEN </a:t>
            </a:r>
            <a:br>
              <a:rPr lang="en-US"/>
            </a:br>
            <a:r>
              <a:rPr lang="en-US"/>
              <a:t>ER VI STERKE.</a:t>
            </a:r>
          </a:p>
        </p:txBody>
      </p:sp>
    </p:spTree>
    <p:extLst>
      <p:ext uri="{BB962C8B-B14F-4D97-AF65-F5344CB8AC3E}">
        <p14:creationId xmlns:p14="http://schemas.microsoft.com/office/powerpoint/2010/main" val="19720804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F075A0F7-629F-4D69-8803-690CDD20646A}"/>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79527D37-8BDA-41A4-8ECB-0E17F25C82F2}"/>
              </a:ext>
            </a:extLst>
          </p:cNvPr>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62AE797-1E33-4901-95C7-BD718A8B8853}"/>
              </a:ext>
            </a:extLst>
          </p:cNvPr>
          <p:cNvSpPr>
            <a:spLocks noGrp="1"/>
          </p:cNvSpPr>
          <p:nvPr>
            <p:ph type="dt" sz="half" idx="10"/>
          </p:nvPr>
        </p:nvSpPr>
        <p:spPr/>
        <p:txBody>
          <a:bodyPr/>
          <a:lstStyle/>
          <a:p>
            <a:fld id="{C2F0D645-9284-4B08-9787-880294799EEF}" type="datetimeFigureOut">
              <a:rPr lang="nb-NO" smtClean="0"/>
              <a:t>28.11.2021</a:t>
            </a:fld>
            <a:endParaRPr lang="nb-NO"/>
          </a:p>
        </p:txBody>
      </p:sp>
      <p:sp>
        <p:nvSpPr>
          <p:cNvPr id="5" name="Plassholder for bunntekst 4">
            <a:extLst>
              <a:ext uri="{FF2B5EF4-FFF2-40B4-BE49-F238E27FC236}">
                <a16:creationId xmlns:a16="http://schemas.microsoft.com/office/drawing/2014/main" id="{5153DD30-C339-434D-B298-9F0D75B23CC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0B84711-56A7-4394-9103-ED9709D5408C}"/>
              </a:ext>
            </a:extLst>
          </p:cNvPr>
          <p:cNvSpPr>
            <a:spLocks noGrp="1"/>
          </p:cNvSpPr>
          <p:nvPr>
            <p:ph type="sldNum" sz="quarter" idx="12"/>
          </p:nvPr>
        </p:nvSpPr>
        <p:spPr/>
        <p:txBody>
          <a:bodyPr/>
          <a:lstStyle/>
          <a:p>
            <a:fld id="{23C1983A-C526-4017-AFB1-4B3944BF957F}" type="slidenum">
              <a:rPr lang="nb-NO" smtClean="0"/>
              <a:t>‹#›</a:t>
            </a:fld>
            <a:endParaRPr lang="nb-NO"/>
          </a:p>
        </p:txBody>
      </p:sp>
    </p:spTree>
    <p:extLst>
      <p:ext uri="{BB962C8B-B14F-4D97-AF65-F5344CB8AC3E}">
        <p14:creationId xmlns:p14="http://schemas.microsoft.com/office/powerpoint/2010/main" val="1328420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B43677-7F14-4EAE-83E5-8B2C845375BB}"/>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no-NO"/>
          </a:p>
        </p:txBody>
      </p:sp>
      <p:sp>
        <p:nvSpPr>
          <p:cNvPr id="3" name="Undertittel 2">
            <a:extLst>
              <a:ext uri="{FF2B5EF4-FFF2-40B4-BE49-F238E27FC236}">
                <a16:creationId xmlns:a16="http://schemas.microsoft.com/office/drawing/2014/main" id="{51C38824-11E8-41EC-AF26-27D000EA0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o-NO"/>
          </a:p>
        </p:txBody>
      </p:sp>
      <p:sp>
        <p:nvSpPr>
          <p:cNvPr id="4" name="Plassholder for dato 3">
            <a:extLst>
              <a:ext uri="{FF2B5EF4-FFF2-40B4-BE49-F238E27FC236}">
                <a16:creationId xmlns:a16="http://schemas.microsoft.com/office/drawing/2014/main" id="{E882041B-D094-4ECC-A30A-741ADF752E38}"/>
              </a:ext>
            </a:extLst>
          </p:cNvPr>
          <p:cNvSpPr>
            <a:spLocks noGrp="1"/>
          </p:cNvSpPr>
          <p:nvPr>
            <p:ph type="dt" sz="half" idx="10"/>
          </p:nvPr>
        </p:nvSpPr>
        <p:spPr/>
        <p:txBody>
          <a:bodyPr/>
          <a:lstStyle/>
          <a:p>
            <a:fld id="{6D0A3C35-A529-4153-B083-579CC4DF4C0E}" type="datetimeFigureOut">
              <a:rPr lang="no-NO" smtClean="0"/>
              <a:t>28.11.2021</a:t>
            </a:fld>
            <a:endParaRPr lang="no-NO"/>
          </a:p>
        </p:txBody>
      </p:sp>
      <p:sp>
        <p:nvSpPr>
          <p:cNvPr id="5" name="Plassholder for bunntekst 4">
            <a:extLst>
              <a:ext uri="{FF2B5EF4-FFF2-40B4-BE49-F238E27FC236}">
                <a16:creationId xmlns:a16="http://schemas.microsoft.com/office/drawing/2014/main" id="{D45C8F70-C3EC-4E13-BC4A-3C6D243D7062}"/>
              </a:ext>
            </a:extLst>
          </p:cNvPr>
          <p:cNvSpPr>
            <a:spLocks noGrp="1"/>
          </p:cNvSpPr>
          <p:nvPr>
            <p:ph type="ftr" sz="quarter" idx="11"/>
          </p:nvPr>
        </p:nvSpPr>
        <p:spPr/>
        <p:txBody>
          <a:bodyPr/>
          <a:lstStyle/>
          <a:p>
            <a:endParaRPr lang="no-NO"/>
          </a:p>
        </p:txBody>
      </p:sp>
      <p:sp>
        <p:nvSpPr>
          <p:cNvPr id="6" name="Plassholder for lysbildenummer 5">
            <a:extLst>
              <a:ext uri="{FF2B5EF4-FFF2-40B4-BE49-F238E27FC236}">
                <a16:creationId xmlns:a16="http://schemas.microsoft.com/office/drawing/2014/main" id="{C2A894E0-B9AB-4506-B664-3F1BAD100C22}"/>
              </a:ext>
            </a:extLst>
          </p:cNvPr>
          <p:cNvSpPr>
            <a:spLocks noGrp="1"/>
          </p:cNvSpPr>
          <p:nvPr>
            <p:ph type="sldNum" sz="quarter" idx="12"/>
          </p:nvPr>
        </p:nvSpPr>
        <p:spPr/>
        <p:txBody>
          <a:bodyPr/>
          <a:lstStyle/>
          <a:p>
            <a:fld id="{D18C5F75-A8FD-461B-8A67-464B24C3C047}" type="slidenum">
              <a:rPr lang="no-NO" smtClean="0"/>
              <a:t>‹#›</a:t>
            </a:fld>
            <a:endParaRPr lang="no-NO"/>
          </a:p>
        </p:txBody>
      </p:sp>
    </p:spTree>
    <p:extLst>
      <p:ext uri="{BB962C8B-B14F-4D97-AF65-F5344CB8AC3E}">
        <p14:creationId xmlns:p14="http://schemas.microsoft.com/office/powerpoint/2010/main" val="530192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0D3637-DC8F-4790-9E2C-52FC80E92B19}"/>
              </a:ext>
            </a:extLst>
          </p:cNvPr>
          <p:cNvSpPr>
            <a:spLocks noGrp="1"/>
          </p:cNvSpPr>
          <p:nvPr>
            <p:ph type="title"/>
          </p:nvPr>
        </p:nvSpPr>
        <p:spPr/>
        <p:txBody>
          <a:bodyPr/>
          <a:lstStyle/>
          <a:p>
            <a:r>
              <a:rPr lang="nb-NO"/>
              <a:t>Klikk for å redigere tittelstil</a:t>
            </a:r>
            <a:endParaRPr lang="no-NO"/>
          </a:p>
        </p:txBody>
      </p:sp>
      <p:sp>
        <p:nvSpPr>
          <p:cNvPr id="3" name="Plassholder for innhold 2">
            <a:extLst>
              <a:ext uri="{FF2B5EF4-FFF2-40B4-BE49-F238E27FC236}">
                <a16:creationId xmlns:a16="http://schemas.microsoft.com/office/drawing/2014/main" id="{4D714B14-7227-468A-AC53-AF616D437BA3}"/>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O"/>
          </a:p>
        </p:txBody>
      </p:sp>
      <p:sp>
        <p:nvSpPr>
          <p:cNvPr id="4" name="Plassholder for dato 3">
            <a:extLst>
              <a:ext uri="{FF2B5EF4-FFF2-40B4-BE49-F238E27FC236}">
                <a16:creationId xmlns:a16="http://schemas.microsoft.com/office/drawing/2014/main" id="{651B7913-390F-4172-BD87-D3992E8BF2DE}"/>
              </a:ext>
            </a:extLst>
          </p:cNvPr>
          <p:cNvSpPr>
            <a:spLocks noGrp="1"/>
          </p:cNvSpPr>
          <p:nvPr>
            <p:ph type="dt" sz="half" idx="10"/>
          </p:nvPr>
        </p:nvSpPr>
        <p:spPr/>
        <p:txBody>
          <a:bodyPr/>
          <a:lstStyle/>
          <a:p>
            <a:fld id="{6D0A3C35-A529-4153-B083-579CC4DF4C0E}" type="datetimeFigureOut">
              <a:rPr lang="no-NO" smtClean="0"/>
              <a:t>28.11.2021</a:t>
            </a:fld>
            <a:endParaRPr lang="no-NO"/>
          </a:p>
        </p:txBody>
      </p:sp>
      <p:sp>
        <p:nvSpPr>
          <p:cNvPr id="5" name="Plassholder for bunntekst 4">
            <a:extLst>
              <a:ext uri="{FF2B5EF4-FFF2-40B4-BE49-F238E27FC236}">
                <a16:creationId xmlns:a16="http://schemas.microsoft.com/office/drawing/2014/main" id="{1A4A72EE-22A8-4ABC-8030-C32C65F67C37}"/>
              </a:ext>
            </a:extLst>
          </p:cNvPr>
          <p:cNvSpPr>
            <a:spLocks noGrp="1"/>
          </p:cNvSpPr>
          <p:nvPr>
            <p:ph type="ftr" sz="quarter" idx="11"/>
          </p:nvPr>
        </p:nvSpPr>
        <p:spPr/>
        <p:txBody>
          <a:bodyPr/>
          <a:lstStyle/>
          <a:p>
            <a:endParaRPr lang="no-NO"/>
          </a:p>
        </p:txBody>
      </p:sp>
      <p:sp>
        <p:nvSpPr>
          <p:cNvPr id="6" name="Plassholder for lysbildenummer 5">
            <a:extLst>
              <a:ext uri="{FF2B5EF4-FFF2-40B4-BE49-F238E27FC236}">
                <a16:creationId xmlns:a16="http://schemas.microsoft.com/office/drawing/2014/main" id="{609E7CAD-2500-4CEC-9DF9-2F3C6CCFE61F}"/>
              </a:ext>
            </a:extLst>
          </p:cNvPr>
          <p:cNvSpPr>
            <a:spLocks noGrp="1"/>
          </p:cNvSpPr>
          <p:nvPr>
            <p:ph type="sldNum" sz="quarter" idx="12"/>
          </p:nvPr>
        </p:nvSpPr>
        <p:spPr/>
        <p:txBody>
          <a:bodyPr/>
          <a:lstStyle/>
          <a:p>
            <a:fld id="{D18C5F75-A8FD-461B-8A67-464B24C3C047}" type="slidenum">
              <a:rPr lang="no-NO" smtClean="0"/>
              <a:t>‹#›</a:t>
            </a:fld>
            <a:endParaRPr lang="no-NO"/>
          </a:p>
        </p:txBody>
      </p:sp>
    </p:spTree>
    <p:extLst>
      <p:ext uri="{BB962C8B-B14F-4D97-AF65-F5344CB8AC3E}">
        <p14:creationId xmlns:p14="http://schemas.microsoft.com/office/powerpoint/2010/main" val="3742041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09C014-E1B6-46AB-A805-772F3DFB2086}"/>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no-NO"/>
          </a:p>
        </p:txBody>
      </p:sp>
      <p:sp>
        <p:nvSpPr>
          <p:cNvPr id="3" name="Plassholder for tekst 2">
            <a:extLst>
              <a:ext uri="{FF2B5EF4-FFF2-40B4-BE49-F238E27FC236}">
                <a16:creationId xmlns:a16="http://schemas.microsoft.com/office/drawing/2014/main" id="{1C97D879-64C9-4842-A5CB-7119373B97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E67C092-453F-4CF5-90FB-D0B45819C528}"/>
              </a:ext>
            </a:extLst>
          </p:cNvPr>
          <p:cNvSpPr>
            <a:spLocks noGrp="1"/>
          </p:cNvSpPr>
          <p:nvPr>
            <p:ph type="dt" sz="half" idx="10"/>
          </p:nvPr>
        </p:nvSpPr>
        <p:spPr/>
        <p:txBody>
          <a:bodyPr/>
          <a:lstStyle/>
          <a:p>
            <a:fld id="{6D0A3C35-A529-4153-B083-579CC4DF4C0E}" type="datetimeFigureOut">
              <a:rPr lang="no-NO" smtClean="0"/>
              <a:t>28.11.2021</a:t>
            </a:fld>
            <a:endParaRPr lang="no-NO"/>
          </a:p>
        </p:txBody>
      </p:sp>
      <p:sp>
        <p:nvSpPr>
          <p:cNvPr id="5" name="Plassholder for bunntekst 4">
            <a:extLst>
              <a:ext uri="{FF2B5EF4-FFF2-40B4-BE49-F238E27FC236}">
                <a16:creationId xmlns:a16="http://schemas.microsoft.com/office/drawing/2014/main" id="{8C390D03-87D7-4B2A-A176-C4C312FACF5B}"/>
              </a:ext>
            </a:extLst>
          </p:cNvPr>
          <p:cNvSpPr>
            <a:spLocks noGrp="1"/>
          </p:cNvSpPr>
          <p:nvPr>
            <p:ph type="ftr" sz="quarter" idx="11"/>
          </p:nvPr>
        </p:nvSpPr>
        <p:spPr/>
        <p:txBody>
          <a:bodyPr/>
          <a:lstStyle/>
          <a:p>
            <a:endParaRPr lang="no-NO"/>
          </a:p>
        </p:txBody>
      </p:sp>
      <p:sp>
        <p:nvSpPr>
          <p:cNvPr id="6" name="Plassholder for lysbildenummer 5">
            <a:extLst>
              <a:ext uri="{FF2B5EF4-FFF2-40B4-BE49-F238E27FC236}">
                <a16:creationId xmlns:a16="http://schemas.microsoft.com/office/drawing/2014/main" id="{A55B6908-4868-4A69-892B-737B665AAC9D}"/>
              </a:ext>
            </a:extLst>
          </p:cNvPr>
          <p:cNvSpPr>
            <a:spLocks noGrp="1"/>
          </p:cNvSpPr>
          <p:nvPr>
            <p:ph type="sldNum" sz="quarter" idx="12"/>
          </p:nvPr>
        </p:nvSpPr>
        <p:spPr/>
        <p:txBody>
          <a:bodyPr/>
          <a:lstStyle/>
          <a:p>
            <a:fld id="{D18C5F75-A8FD-461B-8A67-464B24C3C047}" type="slidenum">
              <a:rPr lang="no-NO" smtClean="0"/>
              <a:t>‹#›</a:t>
            </a:fld>
            <a:endParaRPr lang="no-NO"/>
          </a:p>
        </p:txBody>
      </p:sp>
    </p:spTree>
    <p:extLst>
      <p:ext uri="{BB962C8B-B14F-4D97-AF65-F5344CB8AC3E}">
        <p14:creationId xmlns:p14="http://schemas.microsoft.com/office/powerpoint/2010/main" val="25318427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13111B-6A9D-4E64-AC4A-ECCB94B6FB22}"/>
              </a:ext>
            </a:extLst>
          </p:cNvPr>
          <p:cNvSpPr>
            <a:spLocks noGrp="1"/>
          </p:cNvSpPr>
          <p:nvPr>
            <p:ph type="title"/>
          </p:nvPr>
        </p:nvSpPr>
        <p:spPr/>
        <p:txBody>
          <a:bodyPr/>
          <a:lstStyle/>
          <a:p>
            <a:r>
              <a:rPr lang="nb-NO"/>
              <a:t>Klikk for å redigere tittelstil</a:t>
            </a:r>
            <a:endParaRPr lang="no-NO"/>
          </a:p>
        </p:txBody>
      </p:sp>
      <p:sp>
        <p:nvSpPr>
          <p:cNvPr id="3" name="Plassholder for innhold 2">
            <a:extLst>
              <a:ext uri="{FF2B5EF4-FFF2-40B4-BE49-F238E27FC236}">
                <a16:creationId xmlns:a16="http://schemas.microsoft.com/office/drawing/2014/main" id="{BC3FA300-3051-4A51-823B-02F3430B2462}"/>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O"/>
          </a:p>
        </p:txBody>
      </p:sp>
      <p:sp>
        <p:nvSpPr>
          <p:cNvPr id="4" name="Plassholder for innhold 3">
            <a:extLst>
              <a:ext uri="{FF2B5EF4-FFF2-40B4-BE49-F238E27FC236}">
                <a16:creationId xmlns:a16="http://schemas.microsoft.com/office/drawing/2014/main" id="{FC58D6C8-7E30-4A45-B772-5CF5DC23C2E3}"/>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O"/>
          </a:p>
        </p:txBody>
      </p:sp>
      <p:sp>
        <p:nvSpPr>
          <p:cNvPr id="5" name="Plassholder for dato 4">
            <a:extLst>
              <a:ext uri="{FF2B5EF4-FFF2-40B4-BE49-F238E27FC236}">
                <a16:creationId xmlns:a16="http://schemas.microsoft.com/office/drawing/2014/main" id="{76A78F43-631D-458D-B27A-53EA2BBF31CB}"/>
              </a:ext>
            </a:extLst>
          </p:cNvPr>
          <p:cNvSpPr>
            <a:spLocks noGrp="1"/>
          </p:cNvSpPr>
          <p:nvPr>
            <p:ph type="dt" sz="half" idx="10"/>
          </p:nvPr>
        </p:nvSpPr>
        <p:spPr/>
        <p:txBody>
          <a:bodyPr/>
          <a:lstStyle/>
          <a:p>
            <a:fld id="{6D0A3C35-A529-4153-B083-579CC4DF4C0E}" type="datetimeFigureOut">
              <a:rPr lang="no-NO" smtClean="0"/>
              <a:t>28.11.2021</a:t>
            </a:fld>
            <a:endParaRPr lang="no-NO"/>
          </a:p>
        </p:txBody>
      </p:sp>
      <p:sp>
        <p:nvSpPr>
          <p:cNvPr id="6" name="Plassholder for bunntekst 5">
            <a:extLst>
              <a:ext uri="{FF2B5EF4-FFF2-40B4-BE49-F238E27FC236}">
                <a16:creationId xmlns:a16="http://schemas.microsoft.com/office/drawing/2014/main" id="{1BFB70AD-F3DD-4E10-A649-D5835995E247}"/>
              </a:ext>
            </a:extLst>
          </p:cNvPr>
          <p:cNvSpPr>
            <a:spLocks noGrp="1"/>
          </p:cNvSpPr>
          <p:nvPr>
            <p:ph type="ftr" sz="quarter" idx="11"/>
          </p:nvPr>
        </p:nvSpPr>
        <p:spPr/>
        <p:txBody>
          <a:bodyPr/>
          <a:lstStyle/>
          <a:p>
            <a:endParaRPr lang="no-NO"/>
          </a:p>
        </p:txBody>
      </p:sp>
      <p:sp>
        <p:nvSpPr>
          <p:cNvPr id="7" name="Plassholder for lysbildenummer 6">
            <a:extLst>
              <a:ext uri="{FF2B5EF4-FFF2-40B4-BE49-F238E27FC236}">
                <a16:creationId xmlns:a16="http://schemas.microsoft.com/office/drawing/2014/main" id="{94E28183-05BE-419C-A7BE-6AD12F1E7D0D}"/>
              </a:ext>
            </a:extLst>
          </p:cNvPr>
          <p:cNvSpPr>
            <a:spLocks noGrp="1"/>
          </p:cNvSpPr>
          <p:nvPr>
            <p:ph type="sldNum" sz="quarter" idx="12"/>
          </p:nvPr>
        </p:nvSpPr>
        <p:spPr/>
        <p:txBody>
          <a:bodyPr/>
          <a:lstStyle/>
          <a:p>
            <a:fld id="{D18C5F75-A8FD-461B-8A67-464B24C3C047}" type="slidenum">
              <a:rPr lang="no-NO" smtClean="0"/>
              <a:t>‹#›</a:t>
            </a:fld>
            <a:endParaRPr lang="no-NO"/>
          </a:p>
        </p:txBody>
      </p:sp>
    </p:spTree>
    <p:extLst>
      <p:ext uri="{BB962C8B-B14F-4D97-AF65-F5344CB8AC3E}">
        <p14:creationId xmlns:p14="http://schemas.microsoft.com/office/powerpoint/2010/main" val="26503575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EEC0D0-A7D7-4DDE-8DE1-25245A9ABA53}"/>
              </a:ext>
            </a:extLst>
          </p:cNvPr>
          <p:cNvSpPr>
            <a:spLocks noGrp="1"/>
          </p:cNvSpPr>
          <p:nvPr>
            <p:ph type="title"/>
          </p:nvPr>
        </p:nvSpPr>
        <p:spPr>
          <a:xfrm>
            <a:off x="839788" y="365125"/>
            <a:ext cx="10515600" cy="1325563"/>
          </a:xfrm>
        </p:spPr>
        <p:txBody>
          <a:bodyPr/>
          <a:lstStyle/>
          <a:p>
            <a:r>
              <a:rPr lang="nb-NO"/>
              <a:t>Klikk for å redigere tittelstil</a:t>
            </a:r>
            <a:endParaRPr lang="no-NO"/>
          </a:p>
        </p:txBody>
      </p:sp>
      <p:sp>
        <p:nvSpPr>
          <p:cNvPr id="3" name="Plassholder for tekst 2">
            <a:extLst>
              <a:ext uri="{FF2B5EF4-FFF2-40B4-BE49-F238E27FC236}">
                <a16:creationId xmlns:a16="http://schemas.microsoft.com/office/drawing/2014/main" id="{FD9D5D2B-2F0A-43C0-91CD-59A1A2A3B0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41B8B053-95FA-48B1-950B-6B5B1E1D9C96}"/>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O"/>
          </a:p>
        </p:txBody>
      </p:sp>
      <p:sp>
        <p:nvSpPr>
          <p:cNvPr id="5" name="Plassholder for tekst 4">
            <a:extLst>
              <a:ext uri="{FF2B5EF4-FFF2-40B4-BE49-F238E27FC236}">
                <a16:creationId xmlns:a16="http://schemas.microsoft.com/office/drawing/2014/main" id="{F3D9B8E3-45A0-4CC2-ADE2-40C1AB39D6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D78D9A59-80EA-4BCC-B229-335440036D4D}"/>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O"/>
          </a:p>
        </p:txBody>
      </p:sp>
      <p:sp>
        <p:nvSpPr>
          <p:cNvPr id="7" name="Plassholder for dato 6">
            <a:extLst>
              <a:ext uri="{FF2B5EF4-FFF2-40B4-BE49-F238E27FC236}">
                <a16:creationId xmlns:a16="http://schemas.microsoft.com/office/drawing/2014/main" id="{F1E0573F-E305-4356-A5D6-14E0B4B554CB}"/>
              </a:ext>
            </a:extLst>
          </p:cNvPr>
          <p:cNvSpPr>
            <a:spLocks noGrp="1"/>
          </p:cNvSpPr>
          <p:nvPr>
            <p:ph type="dt" sz="half" idx="10"/>
          </p:nvPr>
        </p:nvSpPr>
        <p:spPr/>
        <p:txBody>
          <a:bodyPr/>
          <a:lstStyle/>
          <a:p>
            <a:fld id="{6D0A3C35-A529-4153-B083-579CC4DF4C0E}" type="datetimeFigureOut">
              <a:rPr lang="no-NO" smtClean="0"/>
              <a:t>28.11.2021</a:t>
            </a:fld>
            <a:endParaRPr lang="no-NO"/>
          </a:p>
        </p:txBody>
      </p:sp>
      <p:sp>
        <p:nvSpPr>
          <p:cNvPr id="8" name="Plassholder for bunntekst 7">
            <a:extLst>
              <a:ext uri="{FF2B5EF4-FFF2-40B4-BE49-F238E27FC236}">
                <a16:creationId xmlns:a16="http://schemas.microsoft.com/office/drawing/2014/main" id="{2B06B7D5-3C7D-4FAB-B0F3-142DD9F935A3}"/>
              </a:ext>
            </a:extLst>
          </p:cNvPr>
          <p:cNvSpPr>
            <a:spLocks noGrp="1"/>
          </p:cNvSpPr>
          <p:nvPr>
            <p:ph type="ftr" sz="quarter" idx="11"/>
          </p:nvPr>
        </p:nvSpPr>
        <p:spPr/>
        <p:txBody>
          <a:bodyPr/>
          <a:lstStyle/>
          <a:p>
            <a:endParaRPr lang="no-NO"/>
          </a:p>
        </p:txBody>
      </p:sp>
      <p:sp>
        <p:nvSpPr>
          <p:cNvPr id="9" name="Plassholder for lysbildenummer 8">
            <a:extLst>
              <a:ext uri="{FF2B5EF4-FFF2-40B4-BE49-F238E27FC236}">
                <a16:creationId xmlns:a16="http://schemas.microsoft.com/office/drawing/2014/main" id="{C03A7230-CE66-4F9A-A896-2370D0246934}"/>
              </a:ext>
            </a:extLst>
          </p:cNvPr>
          <p:cNvSpPr>
            <a:spLocks noGrp="1"/>
          </p:cNvSpPr>
          <p:nvPr>
            <p:ph type="sldNum" sz="quarter" idx="12"/>
          </p:nvPr>
        </p:nvSpPr>
        <p:spPr/>
        <p:txBody>
          <a:bodyPr/>
          <a:lstStyle/>
          <a:p>
            <a:fld id="{D18C5F75-A8FD-461B-8A67-464B24C3C047}" type="slidenum">
              <a:rPr lang="no-NO" smtClean="0"/>
              <a:t>‹#›</a:t>
            </a:fld>
            <a:endParaRPr lang="no-NO"/>
          </a:p>
        </p:txBody>
      </p:sp>
    </p:spTree>
    <p:extLst>
      <p:ext uri="{BB962C8B-B14F-4D97-AF65-F5344CB8AC3E}">
        <p14:creationId xmlns:p14="http://schemas.microsoft.com/office/powerpoint/2010/main" val="24603675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EB6C24-6A87-405F-9755-0B27D7EB05D8}"/>
              </a:ext>
            </a:extLst>
          </p:cNvPr>
          <p:cNvSpPr>
            <a:spLocks noGrp="1"/>
          </p:cNvSpPr>
          <p:nvPr>
            <p:ph type="title"/>
          </p:nvPr>
        </p:nvSpPr>
        <p:spPr/>
        <p:txBody>
          <a:bodyPr/>
          <a:lstStyle/>
          <a:p>
            <a:r>
              <a:rPr lang="nb-NO"/>
              <a:t>Klikk for å redigere tittelstil</a:t>
            </a:r>
            <a:endParaRPr lang="no-NO"/>
          </a:p>
        </p:txBody>
      </p:sp>
      <p:sp>
        <p:nvSpPr>
          <p:cNvPr id="3" name="Plassholder for dato 2">
            <a:extLst>
              <a:ext uri="{FF2B5EF4-FFF2-40B4-BE49-F238E27FC236}">
                <a16:creationId xmlns:a16="http://schemas.microsoft.com/office/drawing/2014/main" id="{15E155E2-CFE4-45B3-9ECE-FDD8E3C065F6}"/>
              </a:ext>
            </a:extLst>
          </p:cNvPr>
          <p:cNvSpPr>
            <a:spLocks noGrp="1"/>
          </p:cNvSpPr>
          <p:nvPr>
            <p:ph type="dt" sz="half" idx="10"/>
          </p:nvPr>
        </p:nvSpPr>
        <p:spPr/>
        <p:txBody>
          <a:bodyPr/>
          <a:lstStyle/>
          <a:p>
            <a:fld id="{6D0A3C35-A529-4153-B083-579CC4DF4C0E}" type="datetimeFigureOut">
              <a:rPr lang="no-NO" smtClean="0"/>
              <a:t>28.11.2021</a:t>
            </a:fld>
            <a:endParaRPr lang="no-NO"/>
          </a:p>
        </p:txBody>
      </p:sp>
      <p:sp>
        <p:nvSpPr>
          <p:cNvPr id="4" name="Plassholder for bunntekst 3">
            <a:extLst>
              <a:ext uri="{FF2B5EF4-FFF2-40B4-BE49-F238E27FC236}">
                <a16:creationId xmlns:a16="http://schemas.microsoft.com/office/drawing/2014/main" id="{92241676-2554-472E-8748-7C4AE99A7F96}"/>
              </a:ext>
            </a:extLst>
          </p:cNvPr>
          <p:cNvSpPr>
            <a:spLocks noGrp="1"/>
          </p:cNvSpPr>
          <p:nvPr>
            <p:ph type="ftr" sz="quarter" idx="11"/>
          </p:nvPr>
        </p:nvSpPr>
        <p:spPr/>
        <p:txBody>
          <a:bodyPr/>
          <a:lstStyle/>
          <a:p>
            <a:endParaRPr lang="no-NO"/>
          </a:p>
        </p:txBody>
      </p:sp>
      <p:sp>
        <p:nvSpPr>
          <p:cNvPr id="5" name="Plassholder for lysbildenummer 4">
            <a:extLst>
              <a:ext uri="{FF2B5EF4-FFF2-40B4-BE49-F238E27FC236}">
                <a16:creationId xmlns:a16="http://schemas.microsoft.com/office/drawing/2014/main" id="{B0050CE9-22EB-462D-A324-39A43F1D1ACC}"/>
              </a:ext>
            </a:extLst>
          </p:cNvPr>
          <p:cNvSpPr>
            <a:spLocks noGrp="1"/>
          </p:cNvSpPr>
          <p:nvPr>
            <p:ph type="sldNum" sz="quarter" idx="12"/>
          </p:nvPr>
        </p:nvSpPr>
        <p:spPr/>
        <p:txBody>
          <a:bodyPr/>
          <a:lstStyle/>
          <a:p>
            <a:fld id="{D18C5F75-A8FD-461B-8A67-464B24C3C047}" type="slidenum">
              <a:rPr lang="no-NO" smtClean="0"/>
              <a:t>‹#›</a:t>
            </a:fld>
            <a:endParaRPr lang="no-NO"/>
          </a:p>
        </p:txBody>
      </p:sp>
    </p:spTree>
    <p:extLst>
      <p:ext uri="{BB962C8B-B14F-4D97-AF65-F5344CB8AC3E}">
        <p14:creationId xmlns:p14="http://schemas.microsoft.com/office/powerpoint/2010/main" val="16541329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9296DCF-6AE5-4C7E-8D8E-3E3EDFC0FB51}"/>
              </a:ext>
            </a:extLst>
          </p:cNvPr>
          <p:cNvSpPr>
            <a:spLocks noGrp="1"/>
          </p:cNvSpPr>
          <p:nvPr>
            <p:ph type="dt" sz="half" idx="10"/>
          </p:nvPr>
        </p:nvSpPr>
        <p:spPr/>
        <p:txBody>
          <a:bodyPr/>
          <a:lstStyle/>
          <a:p>
            <a:fld id="{6D0A3C35-A529-4153-B083-579CC4DF4C0E}" type="datetimeFigureOut">
              <a:rPr lang="no-NO" smtClean="0"/>
              <a:t>28.11.2021</a:t>
            </a:fld>
            <a:endParaRPr lang="no-NO"/>
          </a:p>
        </p:txBody>
      </p:sp>
      <p:sp>
        <p:nvSpPr>
          <p:cNvPr id="3" name="Plassholder for bunntekst 2">
            <a:extLst>
              <a:ext uri="{FF2B5EF4-FFF2-40B4-BE49-F238E27FC236}">
                <a16:creationId xmlns:a16="http://schemas.microsoft.com/office/drawing/2014/main" id="{9787BBD8-3A0D-4B48-8703-8FC3D5B087FF}"/>
              </a:ext>
            </a:extLst>
          </p:cNvPr>
          <p:cNvSpPr>
            <a:spLocks noGrp="1"/>
          </p:cNvSpPr>
          <p:nvPr>
            <p:ph type="ftr" sz="quarter" idx="11"/>
          </p:nvPr>
        </p:nvSpPr>
        <p:spPr/>
        <p:txBody>
          <a:bodyPr/>
          <a:lstStyle/>
          <a:p>
            <a:endParaRPr lang="no-NO"/>
          </a:p>
        </p:txBody>
      </p:sp>
      <p:sp>
        <p:nvSpPr>
          <p:cNvPr id="4" name="Plassholder for lysbildenummer 3">
            <a:extLst>
              <a:ext uri="{FF2B5EF4-FFF2-40B4-BE49-F238E27FC236}">
                <a16:creationId xmlns:a16="http://schemas.microsoft.com/office/drawing/2014/main" id="{767DCDA0-8AD7-48AB-BD48-9C297D4BBC83}"/>
              </a:ext>
            </a:extLst>
          </p:cNvPr>
          <p:cNvSpPr>
            <a:spLocks noGrp="1"/>
          </p:cNvSpPr>
          <p:nvPr>
            <p:ph type="sldNum" sz="quarter" idx="12"/>
          </p:nvPr>
        </p:nvSpPr>
        <p:spPr/>
        <p:txBody>
          <a:bodyPr/>
          <a:lstStyle/>
          <a:p>
            <a:fld id="{D18C5F75-A8FD-461B-8A67-464B24C3C047}" type="slidenum">
              <a:rPr lang="no-NO" smtClean="0"/>
              <a:t>‹#›</a:t>
            </a:fld>
            <a:endParaRPr lang="no-NO"/>
          </a:p>
        </p:txBody>
      </p:sp>
    </p:spTree>
    <p:extLst>
      <p:ext uri="{BB962C8B-B14F-4D97-AF65-F5344CB8AC3E}">
        <p14:creationId xmlns:p14="http://schemas.microsoft.com/office/powerpoint/2010/main" val="2671251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E513D7-BB4B-4D04-8571-10E48458E00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no-NO"/>
          </a:p>
        </p:txBody>
      </p:sp>
      <p:sp>
        <p:nvSpPr>
          <p:cNvPr id="3" name="Plassholder for innhold 2">
            <a:extLst>
              <a:ext uri="{FF2B5EF4-FFF2-40B4-BE49-F238E27FC236}">
                <a16:creationId xmlns:a16="http://schemas.microsoft.com/office/drawing/2014/main" id="{72FFBEB6-4227-4D21-A91A-BCE5F9DA56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O"/>
          </a:p>
        </p:txBody>
      </p:sp>
      <p:sp>
        <p:nvSpPr>
          <p:cNvPr id="4" name="Plassholder for tekst 3">
            <a:extLst>
              <a:ext uri="{FF2B5EF4-FFF2-40B4-BE49-F238E27FC236}">
                <a16:creationId xmlns:a16="http://schemas.microsoft.com/office/drawing/2014/main" id="{8DB267C8-6119-429A-B595-0B3C46FCA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9D2DE1A-33BA-4F77-8A6F-9C04A3923C7E}"/>
              </a:ext>
            </a:extLst>
          </p:cNvPr>
          <p:cNvSpPr>
            <a:spLocks noGrp="1"/>
          </p:cNvSpPr>
          <p:nvPr>
            <p:ph type="dt" sz="half" idx="10"/>
          </p:nvPr>
        </p:nvSpPr>
        <p:spPr/>
        <p:txBody>
          <a:bodyPr/>
          <a:lstStyle/>
          <a:p>
            <a:fld id="{6D0A3C35-A529-4153-B083-579CC4DF4C0E}" type="datetimeFigureOut">
              <a:rPr lang="no-NO" smtClean="0"/>
              <a:t>28.11.2021</a:t>
            </a:fld>
            <a:endParaRPr lang="no-NO"/>
          </a:p>
        </p:txBody>
      </p:sp>
      <p:sp>
        <p:nvSpPr>
          <p:cNvPr id="6" name="Plassholder for bunntekst 5">
            <a:extLst>
              <a:ext uri="{FF2B5EF4-FFF2-40B4-BE49-F238E27FC236}">
                <a16:creationId xmlns:a16="http://schemas.microsoft.com/office/drawing/2014/main" id="{08DA3A47-A00D-48BA-B17A-902A5496932E}"/>
              </a:ext>
            </a:extLst>
          </p:cNvPr>
          <p:cNvSpPr>
            <a:spLocks noGrp="1"/>
          </p:cNvSpPr>
          <p:nvPr>
            <p:ph type="ftr" sz="quarter" idx="11"/>
          </p:nvPr>
        </p:nvSpPr>
        <p:spPr/>
        <p:txBody>
          <a:bodyPr/>
          <a:lstStyle/>
          <a:p>
            <a:endParaRPr lang="no-NO"/>
          </a:p>
        </p:txBody>
      </p:sp>
      <p:sp>
        <p:nvSpPr>
          <p:cNvPr id="7" name="Plassholder for lysbildenummer 6">
            <a:extLst>
              <a:ext uri="{FF2B5EF4-FFF2-40B4-BE49-F238E27FC236}">
                <a16:creationId xmlns:a16="http://schemas.microsoft.com/office/drawing/2014/main" id="{B2056F60-6695-4F95-9E21-7FB60C8CF612}"/>
              </a:ext>
            </a:extLst>
          </p:cNvPr>
          <p:cNvSpPr>
            <a:spLocks noGrp="1"/>
          </p:cNvSpPr>
          <p:nvPr>
            <p:ph type="sldNum" sz="quarter" idx="12"/>
          </p:nvPr>
        </p:nvSpPr>
        <p:spPr/>
        <p:txBody>
          <a:bodyPr/>
          <a:lstStyle/>
          <a:p>
            <a:fld id="{D18C5F75-A8FD-461B-8A67-464B24C3C047}" type="slidenum">
              <a:rPr lang="no-NO" smtClean="0"/>
              <a:t>‹#›</a:t>
            </a:fld>
            <a:endParaRPr lang="no-NO"/>
          </a:p>
        </p:txBody>
      </p:sp>
    </p:spTree>
    <p:extLst>
      <p:ext uri="{BB962C8B-B14F-4D97-AF65-F5344CB8AC3E}">
        <p14:creationId xmlns:p14="http://schemas.microsoft.com/office/powerpoint/2010/main" val="21391320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E4EE1F-9932-4B33-B1F6-C76FC9A1A7A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no-NO"/>
          </a:p>
        </p:txBody>
      </p:sp>
      <p:sp>
        <p:nvSpPr>
          <p:cNvPr id="3" name="Plassholder for bilde 2">
            <a:extLst>
              <a:ext uri="{FF2B5EF4-FFF2-40B4-BE49-F238E27FC236}">
                <a16:creationId xmlns:a16="http://schemas.microsoft.com/office/drawing/2014/main" id="{C8335338-0862-447B-A999-426F7D1044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o-NO"/>
          </a:p>
        </p:txBody>
      </p:sp>
      <p:sp>
        <p:nvSpPr>
          <p:cNvPr id="4" name="Plassholder for tekst 3">
            <a:extLst>
              <a:ext uri="{FF2B5EF4-FFF2-40B4-BE49-F238E27FC236}">
                <a16:creationId xmlns:a16="http://schemas.microsoft.com/office/drawing/2014/main" id="{2E7A19A4-7C65-49BF-8214-7CAE555833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15B80E8-60ED-4E17-8FA2-193D41DCB8E0}"/>
              </a:ext>
            </a:extLst>
          </p:cNvPr>
          <p:cNvSpPr>
            <a:spLocks noGrp="1"/>
          </p:cNvSpPr>
          <p:nvPr>
            <p:ph type="dt" sz="half" idx="10"/>
          </p:nvPr>
        </p:nvSpPr>
        <p:spPr/>
        <p:txBody>
          <a:bodyPr/>
          <a:lstStyle/>
          <a:p>
            <a:fld id="{6D0A3C35-A529-4153-B083-579CC4DF4C0E}" type="datetimeFigureOut">
              <a:rPr lang="no-NO" smtClean="0"/>
              <a:t>28.11.2021</a:t>
            </a:fld>
            <a:endParaRPr lang="no-NO"/>
          </a:p>
        </p:txBody>
      </p:sp>
      <p:sp>
        <p:nvSpPr>
          <p:cNvPr id="6" name="Plassholder for bunntekst 5">
            <a:extLst>
              <a:ext uri="{FF2B5EF4-FFF2-40B4-BE49-F238E27FC236}">
                <a16:creationId xmlns:a16="http://schemas.microsoft.com/office/drawing/2014/main" id="{FD94E946-8730-4C37-96A2-CF4B82FC2818}"/>
              </a:ext>
            </a:extLst>
          </p:cNvPr>
          <p:cNvSpPr>
            <a:spLocks noGrp="1"/>
          </p:cNvSpPr>
          <p:nvPr>
            <p:ph type="ftr" sz="quarter" idx="11"/>
          </p:nvPr>
        </p:nvSpPr>
        <p:spPr/>
        <p:txBody>
          <a:bodyPr/>
          <a:lstStyle/>
          <a:p>
            <a:endParaRPr lang="no-NO"/>
          </a:p>
        </p:txBody>
      </p:sp>
      <p:sp>
        <p:nvSpPr>
          <p:cNvPr id="7" name="Plassholder for lysbildenummer 6">
            <a:extLst>
              <a:ext uri="{FF2B5EF4-FFF2-40B4-BE49-F238E27FC236}">
                <a16:creationId xmlns:a16="http://schemas.microsoft.com/office/drawing/2014/main" id="{59F86D2E-B8E8-4CC8-96A6-15AA0E66351C}"/>
              </a:ext>
            </a:extLst>
          </p:cNvPr>
          <p:cNvSpPr>
            <a:spLocks noGrp="1"/>
          </p:cNvSpPr>
          <p:nvPr>
            <p:ph type="sldNum" sz="quarter" idx="12"/>
          </p:nvPr>
        </p:nvSpPr>
        <p:spPr/>
        <p:txBody>
          <a:bodyPr/>
          <a:lstStyle/>
          <a:p>
            <a:fld id="{D18C5F75-A8FD-461B-8A67-464B24C3C047}" type="slidenum">
              <a:rPr lang="no-NO" smtClean="0"/>
              <a:t>‹#›</a:t>
            </a:fld>
            <a:endParaRPr lang="no-NO"/>
          </a:p>
        </p:txBody>
      </p:sp>
    </p:spTree>
    <p:extLst>
      <p:ext uri="{BB962C8B-B14F-4D97-AF65-F5344CB8AC3E}">
        <p14:creationId xmlns:p14="http://schemas.microsoft.com/office/powerpoint/2010/main" val="1632156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7712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D7B3A4-4FCF-429D-B8F9-D8DDA7BD5150}"/>
              </a:ext>
            </a:extLst>
          </p:cNvPr>
          <p:cNvSpPr>
            <a:spLocks noGrp="1"/>
          </p:cNvSpPr>
          <p:nvPr>
            <p:ph type="title"/>
          </p:nvPr>
        </p:nvSpPr>
        <p:spPr/>
        <p:txBody>
          <a:bodyPr/>
          <a:lstStyle/>
          <a:p>
            <a:r>
              <a:rPr lang="nb-NO"/>
              <a:t>Klikk for å redigere tittelstil</a:t>
            </a:r>
            <a:endParaRPr lang="no-NO"/>
          </a:p>
        </p:txBody>
      </p:sp>
      <p:sp>
        <p:nvSpPr>
          <p:cNvPr id="3" name="Plassholder for loddrett tekst 2">
            <a:extLst>
              <a:ext uri="{FF2B5EF4-FFF2-40B4-BE49-F238E27FC236}">
                <a16:creationId xmlns:a16="http://schemas.microsoft.com/office/drawing/2014/main" id="{84BD59CB-C557-4213-8686-854C0FC9BC7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O"/>
          </a:p>
        </p:txBody>
      </p:sp>
      <p:sp>
        <p:nvSpPr>
          <p:cNvPr id="4" name="Plassholder for dato 3">
            <a:extLst>
              <a:ext uri="{FF2B5EF4-FFF2-40B4-BE49-F238E27FC236}">
                <a16:creationId xmlns:a16="http://schemas.microsoft.com/office/drawing/2014/main" id="{833A95A4-EEB3-4619-B3CD-65E9B4565B10}"/>
              </a:ext>
            </a:extLst>
          </p:cNvPr>
          <p:cNvSpPr>
            <a:spLocks noGrp="1"/>
          </p:cNvSpPr>
          <p:nvPr>
            <p:ph type="dt" sz="half" idx="10"/>
          </p:nvPr>
        </p:nvSpPr>
        <p:spPr/>
        <p:txBody>
          <a:bodyPr/>
          <a:lstStyle/>
          <a:p>
            <a:fld id="{6D0A3C35-A529-4153-B083-579CC4DF4C0E}" type="datetimeFigureOut">
              <a:rPr lang="no-NO" smtClean="0"/>
              <a:t>28.11.2021</a:t>
            </a:fld>
            <a:endParaRPr lang="no-NO"/>
          </a:p>
        </p:txBody>
      </p:sp>
      <p:sp>
        <p:nvSpPr>
          <p:cNvPr id="5" name="Plassholder for bunntekst 4">
            <a:extLst>
              <a:ext uri="{FF2B5EF4-FFF2-40B4-BE49-F238E27FC236}">
                <a16:creationId xmlns:a16="http://schemas.microsoft.com/office/drawing/2014/main" id="{E7CEDB28-4C7E-434B-B20E-E8241EA21C1F}"/>
              </a:ext>
            </a:extLst>
          </p:cNvPr>
          <p:cNvSpPr>
            <a:spLocks noGrp="1"/>
          </p:cNvSpPr>
          <p:nvPr>
            <p:ph type="ftr" sz="quarter" idx="11"/>
          </p:nvPr>
        </p:nvSpPr>
        <p:spPr/>
        <p:txBody>
          <a:bodyPr/>
          <a:lstStyle/>
          <a:p>
            <a:endParaRPr lang="no-NO"/>
          </a:p>
        </p:txBody>
      </p:sp>
      <p:sp>
        <p:nvSpPr>
          <p:cNvPr id="6" name="Plassholder for lysbildenummer 5">
            <a:extLst>
              <a:ext uri="{FF2B5EF4-FFF2-40B4-BE49-F238E27FC236}">
                <a16:creationId xmlns:a16="http://schemas.microsoft.com/office/drawing/2014/main" id="{AF8B8FC6-AEFA-4ABB-988C-668816AAFD26}"/>
              </a:ext>
            </a:extLst>
          </p:cNvPr>
          <p:cNvSpPr>
            <a:spLocks noGrp="1"/>
          </p:cNvSpPr>
          <p:nvPr>
            <p:ph type="sldNum" sz="quarter" idx="12"/>
          </p:nvPr>
        </p:nvSpPr>
        <p:spPr/>
        <p:txBody>
          <a:bodyPr/>
          <a:lstStyle/>
          <a:p>
            <a:fld id="{D18C5F75-A8FD-461B-8A67-464B24C3C047}" type="slidenum">
              <a:rPr lang="no-NO" smtClean="0"/>
              <a:t>‹#›</a:t>
            </a:fld>
            <a:endParaRPr lang="no-NO"/>
          </a:p>
        </p:txBody>
      </p:sp>
    </p:spTree>
    <p:extLst>
      <p:ext uri="{BB962C8B-B14F-4D97-AF65-F5344CB8AC3E}">
        <p14:creationId xmlns:p14="http://schemas.microsoft.com/office/powerpoint/2010/main" val="3502183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1442BCCD-FD79-4FFA-9B7B-3C4A715FF217}"/>
              </a:ext>
            </a:extLst>
          </p:cNvPr>
          <p:cNvSpPr>
            <a:spLocks noGrp="1"/>
          </p:cNvSpPr>
          <p:nvPr>
            <p:ph type="title" orient="vert"/>
          </p:nvPr>
        </p:nvSpPr>
        <p:spPr>
          <a:xfrm>
            <a:off x="8724900" y="365125"/>
            <a:ext cx="2628900" cy="5811838"/>
          </a:xfrm>
        </p:spPr>
        <p:txBody>
          <a:bodyPr vert="eaVert"/>
          <a:lstStyle/>
          <a:p>
            <a:r>
              <a:rPr lang="nb-NO"/>
              <a:t>Klikk for å redigere tittelstil</a:t>
            </a:r>
            <a:endParaRPr lang="no-NO"/>
          </a:p>
        </p:txBody>
      </p:sp>
      <p:sp>
        <p:nvSpPr>
          <p:cNvPr id="3" name="Plassholder for loddrett tekst 2">
            <a:extLst>
              <a:ext uri="{FF2B5EF4-FFF2-40B4-BE49-F238E27FC236}">
                <a16:creationId xmlns:a16="http://schemas.microsoft.com/office/drawing/2014/main" id="{6F59B0A5-4201-4AA1-A3BE-AE9568862307}"/>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O"/>
          </a:p>
        </p:txBody>
      </p:sp>
      <p:sp>
        <p:nvSpPr>
          <p:cNvPr id="4" name="Plassholder for dato 3">
            <a:extLst>
              <a:ext uri="{FF2B5EF4-FFF2-40B4-BE49-F238E27FC236}">
                <a16:creationId xmlns:a16="http://schemas.microsoft.com/office/drawing/2014/main" id="{1CDEE7F9-0B24-4722-BCBA-AA0EE32A696C}"/>
              </a:ext>
            </a:extLst>
          </p:cNvPr>
          <p:cNvSpPr>
            <a:spLocks noGrp="1"/>
          </p:cNvSpPr>
          <p:nvPr>
            <p:ph type="dt" sz="half" idx="10"/>
          </p:nvPr>
        </p:nvSpPr>
        <p:spPr/>
        <p:txBody>
          <a:bodyPr/>
          <a:lstStyle/>
          <a:p>
            <a:fld id="{6D0A3C35-A529-4153-B083-579CC4DF4C0E}" type="datetimeFigureOut">
              <a:rPr lang="no-NO" smtClean="0"/>
              <a:t>28.11.2021</a:t>
            </a:fld>
            <a:endParaRPr lang="no-NO"/>
          </a:p>
        </p:txBody>
      </p:sp>
      <p:sp>
        <p:nvSpPr>
          <p:cNvPr id="5" name="Plassholder for bunntekst 4">
            <a:extLst>
              <a:ext uri="{FF2B5EF4-FFF2-40B4-BE49-F238E27FC236}">
                <a16:creationId xmlns:a16="http://schemas.microsoft.com/office/drawing/2014/main" id="{5AC0365B-D4C0-4575-BF95-6D5ADAB33ACA}"/>
              </a:ext>
            </a:extLst>
          </p:cNvPr>
          <p:cNvSpPr>
            <a:spLocks noGrp="1"/>
          </p:cNvSpPr>
          <p:nvPr>
            <p:ph type="ftr" sz="quarter" idx="11"/>
          </p:nvPr>
        </p:nvSpPr>
        <p:spPr/>
        <p:txBody>
          <a:bodyPr/>
          <a:lstStyle/>
          <a:p>
            <a:endParaRPr lang="no-NO"/>
          </a:p>
        </p:txBody>
      </p:sp>
      <p:sp>
        <p:nvSpPr>
          <p:cNvPr id="6" name="Plassholder for lysbildenummer 5">
            <a:extLst>
              <a:ext uri="{FF2B5EF4-FFF2-40B4-BE49-F238E27FC236}">
                <a16:creationId xmlns:a16="http://schemas.microsoft.com/office/drawing/2014/main" id="{A0E826CD-1E06-439D-AA1E-79E9BAE5399B}"/>
              </a:ext>
            </a:extLst>
          </p:cNvPr>
          <p:cNvSpPr>
            <a:spLocks noGrp="1"/>
          </p:cNvSpPr>
          <p:nvPr>
            <p:ph type="sldNum" sz="quarter" idx="12"/>
          </p:nvPr>
        </p:nvSpPr>
        <p:spPr/>
        <p:txBody>
          <a:bodyPr/>
          <a:lstStyle/>
          <a:p>
            <a:fld id="{D18C5F75-A8FD-461B-8A67-464B24C3C047}" type="slidenum">
              <a:rPr lang="no-NO" smtClean="0"/>
              <a:t>‹#›</a:t>
            </a:fld>
            <a:endParaRPr lang="no-NO"/>
          </a:p>
        </p:txBody>
      </p:sp>
    </p:spTree>
    <p:extLst>
      <p:ext uri="{BB962C8B-B14F-4D97-AF65-F5344CB8AC3E}">
        <p14:creationId xmlns:p14="http://schemas.microsoft.com/office/powerpoint/2010/main" val="180109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D9CBC8-35B1-4BF5-9C0F-C80F6D550073}"/>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CC1E42F4-4232-4304-AF0B-0A00DFA10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82271713-1AA4-4078-A41E-91219B69D871}"/>
              </a:ext>
            </a:extLst>
          </p:cNvPr>
          <p:cNvSpPr>
            <a:spLocks noGrp="1"/>
          </p:cNvSpPr>
          <p:nvPr>
            <p:ph type="dt" sz="half" idx="10"/>
          </p:nvPr>
        </p:nvSpPr>
        <p:spPr/>
        <p:txBody>
          <a:bodyPr/>
          <a:lstStyle/>
          <a:p>
            <a:fld id="{414E472B-5703-4A2D-B816-681CB42B2D75}" type="datetimeFigureOut">
              <a:rPr lang="nb-NO" smtClean="0"/>
              <a:t>28.11.2021</a:t>
            </a:fld>
            <a:endParaRPr lang="nb-NO"/>
          </a:p>
        </p:txBody>
      </p:sp>
      <p:sp>
        <p:nvSpPr>
          <p:cNvPr id="5" name="Plassholder for bunntekst 4">
            <a:extLst>
              <a:ext uri="{FF2B5EF4-FFF2-40B4-BE49-F238E27FC236}">
                <a16:creationId xmlns:a16="http://schemas.microsoft.com/office/drawing/2014/main" id="{D2E142AD-2D77-4AA5-88AF-B5959E19A19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0EBBF5A-FDD2-43E2-8B3B-83E82D470A33}"/>
              </a:ext>
            </a:extLst>
          </p:cNvPr>
          <p:cNvSpPr>
            <a:spLocks noGrp="1"/>
          </p:cNvSpPr>
          <p:nvPr>
            <p:ph type="sldNum" sz="quarter" idx="12"/>
          </p:nvPr>
        </p:nvSpPr>
        <p:spPr/>
        <p:txBody>
          <a:bodyPr/>
          <a:lstStyle/>
          <a:p>
            <a:fld id="{41E70269-BCED-4257-9A08-232545E2DC31}" type="slidenum">
              <a:rPr lang="nb-NO" smtClean="0"/>
              <a:t>‹#›</a:t>
            </a:fld>
            <a:endParaRPr lang="nb-NO"/>
          </a:p>
        </p:txBody>
      </p:sp>
    </p:spTree>
    <p:extLst>
      <p:ext uri="{BB962C8B-B14F-4D97-AF65-F5344CB8AC3E}">
        <p14:creationId xmlns:p14="http://schemas.microsoft.com/office/powerpoint/2010/main" val="3623199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02D469-6655-4D83-8EA1-AF683874959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4DB5962-586C-48DE-BA3D-A12803EFA104}"/>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FF46EAD-9D92-4DBF-BE8D-CCD9B0F39DAF}"/>
              </a:ext>
            </a:extLst>
          </p:cNvPr>
          <p:cNvSpPr>
            <a:spLocks noGrp="1"/>
          </p:cNvSpPr>
          <p:nvPr>
            <p:ph type="dt" sz="half" idx="10"/>
          </p:nvPr>
        </p:nvSpPr>
        <p:spPr/>
        <p:txBody>
          <a:bodyPr/>
          <a:lstStyle/>
          <a:p>
            <a:fld id="{414E472B-5703-4A2D-B816-681CB42B2D75}" type="datetimeFigureOut">
              <a:rPr lang="nb-NO" smtClean="0"/>
              <a:t>28.11.2021</a:t>
            </a:fld>
            <a:endParaRPr lang="nb-NO"/>
          </a:p>
        </p:txBody>
      </p:sp>
      <p:sp>
        <p:nvSpPr>
          <p:cNvPr id="5" name="Plassholder for bunntekst 4">
            <a:extLst>
              <a:ext uri="{FF2B5EF4-FFF2-40B4-BE49-F238E27FC236}">
                <a16:creationId xmlns:a16="http://schemas.microsoft.com/office/drawing/2014/main" id="{6816D235-26E2-4BAF-950C-24DF3145C0B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DF628FD-D2B7-4B5A-8A04-70452753335F}"/>
              </a:ext>
            </a:extLst>
          </p:cNvPr>
          <p:cNvSpPr>
            <a:spLocks noGrp="1"/>
          </p:cNvSpPr>
          <p:nvPr>
            <p:ph type="sldNum" sz="quarter" idx="12"/>
          </p:nvPr>
        </p:nvSpPr>
        <p:spPr/>
        <p:txBody>
          <a:bodyPr/>
          <a:lstStyle/>
          <a:p>
            <a:fld id="{41E70269-BCED-4257-9A08-232545E2DC31}" type="slidenum">
              <a:rPr lang="nb-NO" smtClean="0"/>
              <a:t>‹#›</a:t>
            </a:fld>
            <a:endParaRPr lang="nb-NO"/>
          </a:p>
        </p:txBody>
      </p:sp>
    </p:spTree>
    <p:extLst>
      <p:ext uri="{BB962C8B-B14F-4D97-AF65-F5344CB8AC3E}">
        <p14:creationId xmlns:p14="http://schemas.microsoft.com/office/powerpoint/2010/main" val="2337965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814804-2241-42FB-ACC7-9F35EF891117}"/>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C994E530-BA36-44A6-B193-3F0B6C6A6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97A38050-3D35-4326-8A1D-7499732A1A6F}"/>
              </a:ext>
            </a:extLst>
          </p:cNvPr>
          <p:cNvSpPr>
            <a:spLocks noGrp="1"/>
          </p:cNvSpPr>
          <p:nvPr>
            <p:ph type="dt" sz="half" idx="10"/>
          </p:nvPr>
        </p:nvSpPr>
        <p:spPr/>
        <p:txBody>
          <a:bodyPr/>
          <a:lstStyle/>
          <a:p>
            <a:fld id="{414E472B-5703-4A2D-B816-681CB42B2D75}" type="datetimeFigureOut">
              <a:rPr lang="nb-NO" smtClean="0"/>
              <a:t>28.11.2021</a:t>
            </a:fld>
            <a:endParaRPr lang="nb-NO"/>
          </a:p>
        </p:txBody>
      </p:sp>
      <p:sp>
        <p:nvSpPr>
          <p:cNvPr id="5" name="Plassholder for bunntekst 4">
            <a:extLst>
              <a:ext uri="{FF2B5EF4-FFF2-40B4-BE49-F238E27FC236}">
                <a16:creationId xmlns:a16="http://schemas.microsoft.com/office/drawing/2014/main" id="{C84EDB97-F6BD-47F2-A6BC-945941F494A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7B7E7B0-3D86-4507-8957-0EA0581D658A}"/>
              </a:ext>
            </a:extLst>
          </p:cNvPr>
          <p:cNvSpPr>
            <a:spLocks noGrp="1"/>
          </p:cNvSpPr>
          <p:nvPr>
            <p:ph type="sldNum" sz="quarter" idx="12"/>
          </p:nvPr>
        </p:nvSpPr>
        <p:spPr/>
        <p:txBody>
          <a:bodyPr/>
          <a:lstStyle/>
          <a:p>
            <a:fld id="{41E70269-BCED-4257-9A08-232545E2DC31}" type="slidenum">
              <a:rPr lang="nb-NO" smtClean="0"/>
              <a:t>‹#›</a:t>
            </a:fld>
            <a:endParaRPr lang="nb-NO"/>
          </a:p>
        </p:txBody>
      </p:sp>
    </p:spTree>
    <p:extLst>
      <p:ext uri="{BB962C8B-B14F-4D97-AF65-F5344CB8AC3E}">
        <p14:creationId xmlns:p14="http://schemas.microsoft.com/office/powerpoint/2010/main" val="920550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B9128F-AA81-4EE5-B8D4-3362E990C4E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5A5D2B2-60D3-43FD-8607-B7009596B9B0}"/>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783E7E65-90D1-47DD-9970-CE29C74A32E4}"/>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293F961F-19EE-4926-A5CC-6953E43A17CD}"/>
              </a:ext>
            </a:extLst>
          </p:cNvPr>
          <p:cNvSpPr>
            <a:spLocks noGrp="1"/>
          </p:cNvSpPr>
          <p:nvPr>
            <p:ph type="dt" sz="half" idx="10"/>
          </p:nvPr>
        </p:nvSpPr>
        <p:spPr/>
        <p:txBody>
          <a:bodyPr/>
          <a:lstStyle/>
          <a:p>
            <a:fld id="{414E472B-5703-4A2D-B816-681CB42B2D75}" type="datetimeFigureOut">
              <a:rPr lang="nb-NO" smtClean="0"/>
              <a:t>28.11.2021</a:t>
            </a:fld>
            <a:endParaRPr lang="nb-NO"/>
          </a:p>
        </p:txBody>
      </p:sp>
      <p:sp>
        <p:nvSpPr>
          <p:cNvPr id="6" name="Plassholder for bunntekst 5">
            <a:extLst>
              <a:ext uri="{FF2B5EF4-FFF2-40B4-BE49-F238E27FC236}">
                <a16:creationId xmlns:a16="http://schemas.microsoft.com/office/drawing/2014/main" id="{6A67DC92-1691-4474-8D20-7639074962C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FB2F0C8-8B6C-47EC-A0CB-06011BAFCDD2}"/>
              </a:ext>
            </a:extLst>
          </p:cNvPr>
          <p:cNvSpPr>
            <a:spLocks noGrp="1"/>
          </p:cNvSpPr>
          <p:nvPr>
            <p:ph type="sldNum" sz="quarter" idx="12"/>
          </p:nvPr>
        </p:nvSpPr>
        <p:spPr/>
        <p:txBody>
          <a:bodyPr/>
          <a:lstStyle/>
          <a:p>
            <a:fld id="{41E70269-BCED-4257-9A08-232545E2DC31}" type="slidenum">
              <a:rPr lang="nb-NO" smtClean="0"/>
              <a:t>‹#›</a:t>
            </a:fld>
            <a:endParaRPr lang="nb-NO"/>
          </a:p>
        </p:txBody>
      </p:sp>
    </p:spTree>
    <p:extLst>
      <p:ext uri="{BB962C8B-B14F-4D97-AF65-F5344CB8AC3E}">
        <p14:creationId xmlns:p14="http://schemas.microsoft.com/office/powerpoint/2010/main" val="4025940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559AA0-627E-4283-A24B-DD63A7E13550}"/>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8BF8A35C-F4FC-455B-8F39-8BD6D3A270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4C390644-F0A9-4B76-A625-D460595C4AB3}"/>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531670E6-B376-45FC-A136-9C9FDBEE93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87E114B-F2FD-49B2-8D8C-6C4A124AC6A8}"/>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C8FB2C68-E9EE-4A50-B7D9-113C3E2E5A2E}"/>
              </a:ext>
            </a:extLst>
          </p:cNvPr>
          <p:cNvSpPr>
            <a:spLocks noGrp="1"/>
          </p:cNvSpPr>
          <p:nvPr>
            <p:ph type="dt" sz="half" idx="10"/>
          </p:nvPr>
        </p:nvSpPr>
        <p:spPr/>
        <p:txBody>
          <a:bodyPr/>
          <a:lstStyle/>
          <a:p>
            <a:fld id="{414E472B-5703-4A2D-B816-681CB42B2D75}" type="datetimeFigureOut">
              <a:rPr lang="nb-NO" smtClean="0"/>
              <a:t>28.11.2021</a:t>
            </a:fld>
            <a:endParaRPr lang="nb-NO"/>
          </a:p>
        </p:txBody>
      </p:sp>
      <p:sp>
        <p:nvSpPr>
          <p:cNvPr id="8" name="Plassholder for bunntekst 7">
            <a:extLst>
              <a:ext uri="{FF2B5EF4-FFF2-40B4-BE49-F238E27FC236}">
                <a16:creationId xmlns:a16="http://schemas.microsoft.com/office/drawing/2014/main" id="{12FFF8E4-53F3-4112-B786-6B4C5698DF39}"/>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722B028C-8A5D-429F-9556-B3E4DD626580}"/>
              </a:ext>
            </a:extLst>
          </p:cNvPr>
          <p:cNvSpPr>
            <a:spLocks noGrp="1"/>
          </p:cNvSpPr>
          <p:nvPr>
            <p:ph type="sldNum" sz="quarter" idx="12"/>
          </p:nvPr>
        </p:nvSpPr>
        <p:spPr/>
        <p:txBody>
          <a:bodyPr/>
          <a:lstStyle/>
          <a:p>
            <a:fld id="{41E70269-BCED-4257-9A08-232545E2DC31}" type="slidenum">
              <a:rPr lang="nb-NO" smtClean="0"/>
              <a:t>‹#›</a:t>
            </a:fld>
            <a:endParaRPr lang="nb-NO"/>
          </a:p>
        </p:txBody>
      </p:sp>
    </p:spTree>
    <p:extLst>
      <p:ext uri="{BB962C8B-B14F-4D97-AF65-F5344CB8AC3E}">
        <p14:creationId xmlns:p14="http://schemas.microsoft.com/office/powerpoint/2010/main" val="5731416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7A10AAFE-4895-4355-9975-6F259C2F02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0FF1650A-0E1F-4B20-9B99-EE94B3E8AA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6AD6F77-508A-4013-8E5B-D050EF958B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4E472B-5703-4A2D-B816-681CB42B2D75}" type="datetimeFigureOut">
              <a:rPr lang="nb-NO" smtClean="0"/>
              <a:t>28.11.2021</a:t>
            </a:fld>
            <a:endParaRPr lang="nb-NO"/>
          </a:p>
        </p:txBody>
      </p:sp>
      <p:sp>
        <p:nvSpPr>
          <p:cNvPr id="5" name="Plassholder for bunntekst 4">
            <a:extLst>
              <a:ext uri="{FF2B5EF4-FFF2-40B4-BE49-F238E27FC236}">
                <a16:creationId xmlns:a16="http://schemas.microsoft.com/office/drawing/2014/main" id="{CDCFF13F-0B46-45E3-8730-2A34CCCAD3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06F4CE9-23E1-496A-8CC5-1A5D7DD919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70269-BCED-4257-9A08-232545E2DC31}" type="slidenum">
              <a:rPr lang="nb-NO" smtClean="0"/>
              <a:t>‹#›</a:t>
            </a:fld>
            <a:endParaRPr lang="nb-NO"/>
          </a:p>
        </p:txBody>
      </p:sp>
    </p:spTree>
    <p:extLst>
      <p:ext uri="{BB962C8B-B14F-4D97-AF65-F5344CB8AC3E}">
        <p14:creationId xmlns:p14="http://schemas.microsoft.com/office/powerpoint/2010/main" val="3150932830"/>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9945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22A53D7-4635-4415-8C73-BDE23CF3B5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E052AC85-9F9B-492C-8718-8AE2E72C86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2BC3351-5337-4BC8-A7A9-03E8D8E591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0D645-9284-4B08-9787-880294799EEF}" type="datetimeFigureOut">
              <a:rPr lang="nb-NO" smtClean="0"/>
              <a:t>28.11.2021</a:t>
            </a:fld>
            <a:endParaRPr lang="nb-NO"/>
          </a:p>
        </p:txBody>
      </p:sp>
      <p:sp>
        <p:nvSpPr>
          <p:cNvPr id="5" name="Plassholder for bunntekst 4">
            <a:extLst>
              <a:ext uri="{FF2B5EF4-FFF2-40B4-BE49-F238E27FC236}">
                <a16:creationId xmlns:a16="http://schemas.microsoft.com/office/drawing/2014/main" id="{63C182CC-80FB-4ED7-AD21-E120173C1E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8C6D80B-F965-4F67-AD78-4EFD30447B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1983A-C526-4017-AFB1-4B3944BF957F}" type="slidenum">
              <a:rPr lang="nb-NO" smtClean="0"/>
              <a:t>‹#›</a:t>
            </a:fld>
            <a:endParaRPr lang="nb-NO"/>
          </a:p>
        </p:txBody>
      </p:sp>
    </p:spTree>
    <p:extLst>
      <p:ext uri="{BB962C8B-B14F-4D97-AF65-F5344CB8AC3E}">
        <p14:creationId xmlns:p14="http://schemas.microsoft.com/office/powerpoint/2010/main" val="405629224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7CFB9AB-40E8-4F48-99E1-3792472995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no-NO"/>
          </a:p>
        </p:txBody>
      </p:sp>
      <p:sp>
        <p:nvSpPr>
          <p:cNvPr id="3" name="Plassholder for tekst 2">
            <a:extLst>
              <a:ext uri="{FF2B5EF4-FFF2-40B4-BE49-F238E27FC236}">
                <a16:creationId xmlns:a16="http://schemas.microsoft.com/office/drawing/2014/main" id="{50AEB63F-E19C-42D1-83CD-D75C2A79B8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O"/>
          </a:p>
        </p:txBody>
      </p:sp>
      <p:sp>
        <p:nvSpPr>
          <p:cNvPr id="4" name="Plassholder for dato 3">
            <a:extLst>
              <a:ext uri="{FF2B5EF4-FFF2-40B4-BE49-F238E27FC236}">
                <a16:creationId xmlns:a16="http://schemas.microsoft.com/office/drawing/2014/main" id="{6EB71745-925A-4E28-AA7D-00E70B12E7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A3C35-A529-4153-B083-579CC4DF4C0E}" type="datetimeFigureOut">
              <a:rPr lang="no-NO" smtClean="0"/>
              <a:t>28.11.2021</a:t>
            </a:fld>
            <a:endParaRPr lang="no-NO"/>
          </a:p>
        </p:txBody>
      </p:sp>
      <p:sp>
        <p:nvSpPr>
          <p:cNvPr id="5" name="Plassholder for bunntekst 4">
            <a:extLst>
              <a:ext uri="{FF2B5EF4-FFF2-40B4-BE49-F238E27FC236}">
                <a16:creationId xmlns:a16="http://schemas.microsoft.com/office/drawing/2014/main" id="{459F494D-17C8-4FAB-87A3-50F621F641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o-NO"/>
          </a:p>
        </p:txBody>
      </p:sp>
      <p:sp>
        <p:nvSpPr>
          <p:cNvPr id="6" name="Plassholder for lysbildenummer 5">
            <a:extLst>
              <a:ext uri="{FF2B5EF4-FFF2-40B4-BE49-F238E27FC236}">
                <a16:creationId xmlns:a16="http://schemas.microsoft.com/office/drawing/2014/main" id="{8DFF2228-F8C6-4851-BD87-F03EA1A4C4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8C5F75-A8FD-461B-8A67-464B24C3C047}" type="slidenum">
              <a:rPr lang="no-NO" smtClean="0"/>
              <a:t>‹#›</a:t>
            </a:fld>
            <a:endParaRPr lang="no-NO"/>
          </a:p>
        </p:txBody>
      </p:sp>
    </p:spTree>
    <p:extLst>
      <p:ext uri="{BB962C8B-B14F-4D97-AF65-F5344CB8AC3E}">
        <p14:creationId xmlns:p14="http://schemas.microsoft.com/office/powerpoint/2010/main" val="168800528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o-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1.xml"/><Relationship Id="rId5" Type="http://schemas.openxmlformats.org/officeDocument/2006/relationships/image" Target="../media/image11.png"/><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p:cNvSpPr txBox="1"/>
          <p:nvPr/>
        </p:nvSpPr>
        <p:spPr>
          <a:xfrm>
            <a:off x="7398542" y="2502371"/>
            <a:ext cx="3608441" cy="1938992"/>
          </a:xfrm>
          <a:prstGeom prst="rect">
            <a:avLst/>
          </a:prstGeom>
          <a:noFill/>
        </p:spPr>
        <p:txBody>
          <a:bodyPr wrap="square" rtlCol="0">
            <a:spAutoFit/>
          </a:bodyPr>
          <a:lstStyle/>
          <a:p>
            <a:r>
              <a:rPr lang="nb-NO" sz="4000" b="1">
                <a:solidFill>
                  <a:schemeClr val="bg1"/>
                </a:solidFill>
              </a:rPr>
              <a:t>VI LIGGER TETT OG SAMMEN ER VI STERKE</a:t>
            </a:r>
          </a:p>
        </p:txBody>
      </p:sp>
      <p:sp>
        <p:nvSpPr>
          <p:cNvPr id="2" name="TekstSylinder 1">
            <a:extLst>
              <a:ext uri="{FF2B5EF4-FFF2-40B4-BE49-F238E27FC236}">
                <a16:creationId xmlns:a16="http://schemas.microsoft.com/office/drawing/2014/main" id="{768201B0-B3AA-4C50-8F20-2186A244D07D}"/>
              </a:ext>
            </a:extLst>
          </p:cNvPr>
          <p:cNvSpPr txBox="1"/>
          <p:nvPr/>
        </p:nvSpPr>
        <p:spPr>
          <a:xfrm>
            <a:off x="4705564" y="6246688"/>
            <a:ext cx="7366571" cy="534256"/>
          </a:xfrm>
          <a:prstGeom prst="rect">
            <a:avLst/>
          </a:prstGeom>
          <a:solidFill>
            <a:schemeClr val="bg1"/>
          </a:solidFill>
        </p:spPr>
        <p:txBody>
          <a:bodyPr wrap="square" rtlCol="0">
            <a:spAutoFit/>
          </a:bodyPr>
          <a:lstStyle/>
          <a:p>
            <a:endParaRPr lang="nb-NO"/>
          </a:p>
        </p:txBody>
      </p:sp>
    </p:spTree>
    <p:extLst>
      <p:ext uri="{BB962C8B-B14F-4D97-AF65-F5344CB8AC3E}">
        <p14:creationId xmlns:p14="http://schemas.microsoft.com/office/powerpoint/2010/main" val="1469396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314099-A064-49FE-ADEE-7A7B5B084FC7}"/>
              </a:ext>
            </a:extLst>
          </p:cNvPr>
          <p:cNvSpPr>
            <a:spLocks noGrp="1"/>
          </p:cNvSpPr>
          <p:nvPr>
            <p:ph type="title"/>
          </p:nvPr>
        </p:nvSpPr>
        <p:spPr/>
        <p:txBody>
          <a:bodyPr/>
          <a:lstStyle/>
          <a:p>
            <a:r>
              <a:rPr lang="nb-NO"/>
              <a:t>Gevinst i samarbeidet</a:t>
            </a:r>
          </a:p>
        </p:txBody>
      </p:sp>
      <p:sp>
        <p:nvSpPr>
          <p:cNvPr id="3" name="Plassholder for tekst 2">
            <a:extLst>
              <a:ext uri="{FF2B5EF4-FFF2-40B4-BE49-F238E27FC236}">
                <a16:creationId xmlns:a16="http://schemas.microsoft.com/office/drawing/2014/main" id="{897F1874-0F42-4F20-AAB8-ED274414AFB0}"/>
              </a:ext>
            </a:extLst>
          </p:cNvPr>
          <p:cNvSpPr>
            <a:spLocks noGrp="1"/>
          </p:cNvSpPr>
          <p:nvPr>
            <p:ph type="body" sz="quarter" idx="10"/>
          </p:nvPr>
        </p:nvSpPr>
        <p:spPr>
          <a:xfrm>
            <a:off x="838200" y="2057400"/>
            <a:ext cx="10515600" cy="4457700"/>
          </a:xfrm>
        </p:spPr>
        <p:txBody>
          <a:bodyPr/>
          <a:lstStyle/>
          <a:p>
            <a:pPr marL="457200" indent="-457200">
              <a:buFont typeface="Arial" panose="020B0604020202020204" pitchFamily="34" charset="0"/>
              <a:buChar char="•"/>
            </a:pPr>
            <a:r>
              <a:rPr lang="nb-NO"/>
              <a:t>Nasjonal helse og sykehusplan - samarbeid kommuner og helseforetak i regi av Helsefellesskapet (OSS)</a:t>
            </a:r>
          </a:p>
          <a:p>
            <a:pPr marL="457200" indent="-457200">
              <a:buFont typeface="Arial" panose="020B0604020202020204" pitchFamily="34" charset="0"/>
              <a:buChar char="•"/>
            </a:pPr>
            <a:r>
              <a:rPr lang="nb-NO"/>
              <a:t>Sterk kobling til eksisterende nettverk innen helsefeltet</a:t>
            </a:r>
          </a:p>
          <a:p>
            <a:pPr marL="914400" lvl="1" indent="-457200">
              <a:buFont typeface="Arial" panose="020B0604020202020204" pitchFamily="34" charset="0"/>
              <a:buChar char="•"/>
            </a:pPr>
            <a:r>
              <a:rPr lang="nb-NO"/>
              <a:t>Sterk region – gjennomslagskraft</a:t>
            </a:r>
          </a:p>
          <a:p>
            <a:pPr marL="457200" indent="-457200">
              <a:buFont typeface="Arial" panose="020B0604020202020204" pitchFamily="34" charset="0"/>
              <a:buChar char="•"/>
            </a:pPr>
            <a:r>
              <a:rPr lang="nb-NO"/>
              <a:t>Felles utfordringer og felles tiltak – løfte samlet til Agdernivå</a:t>
            </a:r>
          </a:p>
          <a:p>
            <a:pPr marL="457200" indent="-457200">
              <a:buFont typeface="Arial" panose="020B0604020202020204" pitchFamily="34" charset="0"/>
              <a:buChar char="•"/>
            </a:pPr>
            <a:r>
              <a:rPr lang="nb-NO"/>
              <a:t>Deling av fagkompetanse og erfaring</a:t>
            </a:r>
          </a:p>
          <a:p>
            <a:pPr marL="457200" indent="-457200">
              <a:buFont typeface="Arial" panose="020B0604020202020204" pitchFamily="34" charset="0"/>
              <a:buChar char="•"/>
            </a:pPr>
            <a:r>
              <a:rPr lang="nb-NO"/>
              <a:t>Samarbeid om enkelt tiltak, spille på hverandre</a:t>
            </a:r>
          </a:p>
          <a:p>
            <a:pPr marL="457200" indent="-457200">
              <a:buFont typeface="Arial" panose="020B0604020202020204" pitchFamily="34" charset="0"/>
              <a:buChar char="•"/>
            </a:pPr>
            <a:endParaRPr lang="nb-NO"/>
          </a:p>
          <a:p>
            <a:pPr marL="457200" indent="-457200">
              <a:buFont typeface="Arial" panose="020B0604020202020204" pitchFamily="34" charset="0"/>
              <a:buChar char="•"/>
            </a:pPr>
            <a:r>
              <a:rPr lang="nb-NO"/>
              <a:t>Struktur og samarbeid med KDU?</a:t>
            </a:r>
          </a:p>
          <a:p>
            <a:pPr marL="457200" indent="-457200">
              <a:buFont typeface="Arial" panose="020B0604020202020204" pitchFamily="34" charset="0"/>
              <a:buChar char="•"/>
            </a:pPr>
            <a:r>
              <a:rPr lang="nb-NO"/>
              <a:t>Samarbeid med andre nettverk i Region Kristiansand?</a:t>
            </a:r>
            <a:br>
              <a:rPr lang="nb-NO"/>
            </a:br>
            <a:endParaRPr lang="nb-NO"/>
          </a:p>
          <a:p>
            <a:pPr marL="457200" indent="-457200">
              <a:buFont typeface="Arial" panose="020B0604020202020204" pitchFamily="34" charset="0"/>
              <a:buChar char="•"/>
            </a:pPr>
            <a:endParaRPr lang="nb-NO"/>
          </a:p>
        </p:txBody>
      </p:sp>
    </p:spTree>
    <p:extLst>
      <p:ext uri="{BB962C8B-B14F-4D97-AF65-F5344CB8AC3E}">
        <p14:creationId xmlns:p14="http://schemas.microsoft.com/office/powerpoint/2010/main" val="1720006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Bilde 1">
            <a:extLst>
              <a:ext uri="{FF2B5EF4-FFF2-40B4-BE49-F238E27FC236}">
                <a16:creationId xmlns:a16="http://schemas.microsoft.com/office/drawing/2014/main" id="{BBF3979C-E14C-497C-9F16-CE12A2C96838}"/>
              </a:ext>
            </a:extLst>
          </p:cNvPr>
          <p:cNvPicPr/>
          <p:nvPr/>
        </p:nvPicPr>
        <p:blipFill rotWithShape="1">
          <a:blip r:embed="rId3"/>
          <a:srcRect t="9301" b="3506"/>
          <a:stretch/>
        </p:blipFill>
        <p:spPr>
          <a:xfrm>
            <a:off x="20" y="1282"/>
            <a:ext cx="12191980" cy="6856718"/>
          </a:xfrm>
          <a:prstGeom prst="rect">
            <a:avLst/>
          </a:prstGeom>
        </p:spPr>
      </p:pic>
    </p:spTree>
    <p:extLst>
      <p:ext uri="{BB962C8B-B14F-4D97-AF65-F5344CB8AC3E}">
        <p14:creationId xmlns:p14="http://schemas.microsoft.com/office/powerpoint/2010/main" val="1993362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C57C1C-48A9-4057-A24A-0919CDADC469}"/>
              </a:ext>
            </a:extLst>
          </p:cNvPr>
          <p:cNvSpPr>
            <a:spLocks noGrp="1"/>
          </p:cNvSpPr>
          <p:nvPr>
            <p:ph type="title"/>
          </p:nvPr>
        </p:nvSpPr>
        <p:spPr/>
        <p:txBody>
          <a:bodyPr/>
          <a:lstStyle/>
          <a:p>
            <a:r>
              <a:rPr lang="nb-NO"/>
              <a:t>Største utfordring for 2022</a:t>
            </a:r>
          </a:p>
        </p:txBody>
      </p:sp>
      <p:sp>
        <p:nvSpPr>
          <p:cNvPr id="3" name="Plassholder for tekst 2">
            <a:extLst>
              <a:ext uri="{FF2B5EF4-FFF2-40B4-BE49-F238E27FC236}">
                <a16:creationId xmlns:a16="http://schemas.microsoft.com/office/drawing/2014/main" id="{054595E0-8D0F-4197-95A5-6549FAC6CAF2}"/>
              </a:ext>
            </a:extLst>
          </p:cNvPr>
          <p:cNvSpPr>
            <a:spLocks noGrp="1"/>
          </p:cNvSpPr>
          <p:nvPr>
            <p:ph type="body" sz="quarter" idx="10"/>
          </p:nvPr>
        </p:nvSpPr>
        <p:spPr>
          <a:xfrm>
            <a:off x="936674" y="2335237"/>
            <a:ext cx="10515600" cy="3875063"/>
          </a:xfrm>
        </p:spPr>
        <p:txBody>
          <a:bodyPr/>
          <a:lstStyle/>
          <a:p>
            <a:pPr marL="457200" indent="-457200">
              <a:buFont typeface="Arial" panose="020B0604020202020204" pitchFamily="34" charset="0"/>
              <a:buChar char="•"/>
            </a:pPr>
            <a:r>
              <a:rPr lang="nb-NO"/>
              <a:t>Arbeidskraft</a:t>
            </a:r>
          </a:p>
          <a:p>
            <a:pPr marL="457200" indent="-457200">
              <a:buFont typeface="Arial" panose="020B0604020202020204" pitchFamily="34" charset="0"/>
              <a:buChar char="•"/>
            </a:pPr>
            <a:r>
              <a:rPr lang="nb-NO"/>
              <a:t>Fastlegesituasjonen</a:t>
            </a:r>
          </a:p>
          <a:p>
            <a:pPr marL="457200" indent="-457200">
              <a:buFont typeface="Arial" panose="020B0604020202020204" pitchFamily="34" charset="0"/>
              <a:buChar char="•"/>
            </a:pPr>
            <a:r>
              <a:rPr lang="nb-NO"/>
              <a:t>E-helse og velferdsteknologi – ta i bruk de nye løsningene</a:t>
            </a:r>
          </a:p>
          <a:p>
            <a:pPr marL="457200" indent="-457200">
              <a:buFont typeface="Arial" panose="020B0604020202020204" pitchFamily="34" charset="0"/>
              <a:buChar char="•"/>
            </a:pPr>
            <a:r>
              <a:rPr lang="nb-NO"/>
              <a:t>Samarbeid med sshf om psykisk helse og rus feltet</a:t>
            </a:r>
          </a:p>
          <a:p>
            <a:pPr marL="457200" indent="-457200">
              <a:buFont typeface="Arial" panose="020B0604020202020204" pitchFamily="34" charset="0"/>
              <a:buChar char="•"/>
            </a:pPr>
            <a:r>
              <a:rPr lang="nb-NO"/>
              <a:t>Ny kommunerolle – samhandlingskommunen</a:t>
            </a:r>
          </a:p>
          <a:p>
            <a:pPr marL="457200" indent="-457200">
              <a:buFont typeface="Arial" panose="020B0604020202020204" pitchFamily="34" charset="0"/>
              <a:buChar char="•"/>
            </a:pPr>
            <a:r>
              <a:rPr lang="nb-NO"/>
              <a:t>Avtalene mellom kommunene og sshf skal reforhandles</a:t>
            </a:r>
          </a:p>
          <a:p>
            <a:pPr marL="457200" indent="-457200">
              <a:buFont typeface="Arial" panose="020B0604020202020204" pitchFamily="34" charset="0"/>
              <a:buChar char="•"/>
            </a:pPr>
            <a:r>
              <a:rPr lang="nb-NO"/>
              <a:t>Finne vår plass i nettverksstrukturen i Agder</a:t>
            </a:r>
          </a:p>
          <a:p>
            <a:pPr marL="457200" indent="-457200">
              <a:buFont typeface="Arial" panose="020B0604020202020204" pitchFamily="34" charset="0"/>
              <a:buChar char="•"/>
            </a:pPr>
            <a:endParaRPr lang="nb-NO"/>
          </a:p>
          <a:p>
            <a:pPr marL="457200" indent="-457200">
              <a:buFont typeface="Arial" panose="020B0604020202020204" pitchFamily="34" charset="0"/>
              <a:buChar char="•"/>
            </a:pPr>
            <a:r>
              <a:rPr lang="nb-NO"/>
              <a:t>Har vi forstått konsekvensene av den demografiske utviklingen?</a:t>
            </a:r>
          </a:p>
          <a:p>
            <a:pPr marL="457200" indent="-457200">
              <a:buFont typeface="Arial" panose="020B0604020202020204" pitchFamily="34" charset="0"/>
              <a:buChar char="•"/>
            </a:pPr>
            <a:endParaRPr lang="nb-NO"/>
          </a:p>
          <a:p>
            <a:endParaRPr lang="nb-NO"/>
          </a:p>
        </p:txBody>
      </p:sp>
    </p:spTree>
    <p:extLst>
      <p:ext uri="{BB962C8B-B14F-4D97-AF65-F5344CB8AC3E}">
        <p14:creationId xmlns:p14="http://schemas.microsoft.com/office/powerpoint/2010/main" val="6519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CCC7B9-8604-4C91-A32E-7C3A4C247FF6}"/>
              </a:ext>
            </a:extLst>
          </p:cNvPr>
          <p:cNvSpPr>
            <a:spLocks noGrp="1"/>
          </p:cNvSpPr>
          <p:nvPr>
            <p:ph type="title"/>
          </p:nvPr>
        </p:nvSpPr>
        <p:spPr/>
        <p:txBody>
          <a:bodyPr/>
          <a:lstStyle/>
          <a:p>
            <a:r>
              <a:rPr lang="nb-NO"/>
              <a:t>Områder for regional eller nasjonal påvirkning</a:t>
            </a:r>
          </a:p>
        </p:txBody>
      </p:sp>
      <p:sp>
        <p:nvSpPr>
          <p:cNvPr id="3" name="Plassholder for tekst 2">
            <a:extLst>
              <a:ext uri="{FF2B5EF4-FFF2-40B4-BE49-F238E27FC236}">
                <a16:creationId xmlns:a16="http://schemas.microsoft.com/office/drawing/2014/main" id="{74424BCB-8CC3-4481-9DE6-F25D6D726421}"/>
              </a:ext>
            </a:extLst>
          </p:cNvPr>
          <p:cNvSpPr>
            <a:spLocks noGrp="1"/>
          </p:cNvSpPr>
          <p:nvPr>
            <p:ph type="body" sz="quarter" idx="10"/>
          </p:nvPr>
        </p:nvSpPr>
        <p:spPr/>
        <p:txBody>
          <a:bodyPr/>
          <a:lstStyle/>
          <a:p>
            <a:pPr marL="457200" indent="-457200">
              <a:buFont typeface="Arial" panose="020B0604020202020204" pitchFamily="34" charset="0"/>
              <a:buChar char="•"/>
            </a:pPr>
            <a:r>
              <a:rPr lang="nb-NO"/>
              <a:t>De som utfordrer samfunnsvernet</a:t>
            </a:r>
          </a:p>
          <a:p>
            <a:pPr marL="914400" lvl="1" indent="-457200">
              <a:buFont typeface="Arial" panose="020B0604020202020204" pitchFamily="34" charset="0"/>
              <a:buChar char="•"/>
            </a:pPr>
            <a:r>
              <a:rPr lang="nb-NO"/>
              <a:t>Sikkerhetshjem - kriminell, syk og skyldfri </a:t>
            </a:r>
          </a:p>
          <a:p>
            <a:pPr marL="457200" indent="-457200">
              <a:buFont typeface="Arial" panose="020B0604020202020204" pitchFamily="34" charset="0"/>
              <a:buChar char="•"/>
            </a:pPr>
            <a:r>
              <a:rPr lang="nb-NO"/>
              <a:t>Samarbeidet om e-helse og velferdsteknologi</a:t>
            </a:r>
          </a:p>
          <a:p>
            <a:pPr marL="457200" indent="-457200">
              <a:buFont typeface="Arial" panose="020B0604020202020204" pitchFamily="34" charset="0"/>
              <a:buChar char="•"/>
            </a:pPr>
            <a:r>
              <a:rPr lang="nb-NO"/>
              <a:t>Finansieringsordninger</a:t>
            </a:r>
          </a:p>
          <a:p>
            <a:pPr marL="457200" indent="-457200">
              <a:buFont typeface="Arial" panose="020B0604020202020204" pitchFamily="34" charset="0"/>
              <a:buChar char="•"/>
            </a:pPr>
            <a:r>
              <a:rPr lang="nb-NO"/>
              <a:t>Samhandling sshf-kommunene i seg selv</a:t>
            </a:r>
          </a:p>
          <a:p>
            <a:endParaRPr lang="nb-NO"/>
          </a:p>
        </p:txBody>
      </p:sp>
    </p:spTree>
    <p:extLst>
      <p:ext uri="{BB962C8B-B14F-4D97-AF65-F5344CB8AC3E}">
        <p14:creationId xmlns:p14="http://schemas.microsoft.com/office/powerpoint/2010/main" val="1001246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4DE300-32E2-424C-94A5-EE340F46DA67}"/>
              </a:ext>
            </a:extLst>
          </p:cNvPr>
          <p:cNvSpPr>
            <a:spLocks noGrp="1"/>
          </p:cNvSpPr>
          <p:nvPr>
            <p:ph type="title"/>
          </p:nvPr>
        </p:nvSpPr>
        <p:spPr>
          <a:xfrm>
            <a:off x="838200" y="1332279"/>
            <a:ext cx="10515600" cy="2444591"/>
          </a:xfrm>
        </p:spPr>
        <p:txBody>
          <a:bodyPr>
            <a:normAutofit/>
          </a:bodyPr>
          <a:lstStyle/>
          <a:p>
            <a:pPr algn="ctr"/>
            <a:r>
              <a:rPr lang="nb-NO" sz="4800" dirty="0">
                <a:latin typeface="Calibri" panose="020F0502020204030204" pitchFamily="34" charset="0"/>
                <a:cs typeface="Calibri" panose="020F0502020204030204" pitchFamily="34" charset="0"/>
              </a:rPr>
              <a:t>Folkehelsenettverket, Region Kristiansand</a:t>
            </a:r>
            <a:br>
              <a:rPr lang="nb-NO" sz="3600" i="1" dirty="0">
                <a:latin typeface="Calibri" panose="020F0502020204030204" pitchFamily="34" charset="0"/>
                <a:cs typeface="Calibri" panose="020F0502020204030204" pitchFamily="34" charset="0"/>
              </a:rPr>
            </a:br>
            <a:br>
              <a:rPr lang="nb-NO" sz="3600" i="1" dirty="0">
                <a:latin typeface="Calibri" panose="020F0502020204030204" pitchFamily="34" charset="0"/>
                <a:cs typeface="Calibri" panose="020F0502020204030204" pitchFamily="34" charset="0"/>
              </a:rPr>
            </a:br>
            <a:endParaRPr lang="nb-NO" sz="3600" i="1" dirty="0">
              <a:latin typeface="Calibri" panose="020F0502020204030204" pitchFamily="34" charset="0"/>
              <a:cs typeface="Calibri" panose="020F0502020204030204" pitchFamily="34" charset="0"/>
            </a:endParaRPr>
          </a:p>
        </p:txBody>
      </p:sp>
      <p:sp>
        <p:nvSpPr>
          <p:cNvPr id="3" name="Plassholder for tekst 2">
            <a:extLst>
              <a:ext uri="{FF2B5EF4-FFF2-40B4-BE49-F238E27FC236}">
                <a16:creationId xmlns:a16="http://schemas.microsoft.com/office/drawing/2014/main" id="{BD4D8B2F-4B2B-41D8-9888-2C5D787C0491}"/>
              </a:ext>
            </a:extLst>
          </p:cNvPr>
          <p:cNvSpPr>
            <a:spLocks noGrp="1"/>
          </p:cNvSpPr>
          <p:nvPr>
            <p:ph type="body" sz="quarter" idx="10"/>
          </p:nvPr>
        </p:nvSpPr>
        <p:spPr>
          <a:xfrm>
            <a:off x="838200" y="4390279"/>
            <a:ext cx="10515600" cy="913240"/>
          </a:xfrm>
        </p:spPr>
        <p:txBody>
          <a:bodyPr/>
          <a:lstStyle/>
          <a:p>
            <a:pPr algn="ctr"/>
            <a:endParaRPr lang="nb-NO" dirty="0"/>
          </a:p>
        </p:txBody>
      </p:sp>
      <p:pic>
        <p:nvPicPr>
          <p:cNvPr id="4" name="Bilde 3">
            <a:extLst>
              <a:ext uri="{FF2B5EF4-FFF2-40B4-BE49-F238E27FC236}">
                <a16:creationId xmlns:a16="http://schemas.microsoft.com/office/drawing/2014/main" id="{270BFF6D-95AC-419C-9C85-1E3E9AED21D5}"/>
              </a:ext>
            </a:extLst>
          </p:cNvPr>
          <p:cNvPicPr>
            <a:picLocks noChangeAspect="1"/>
          </p:cNvPicPr>
          <p:nvPr/>
        </p:nvPicPr>
        <p:blipFill>
          <a:blip r:embed="rId3"/>
          <a:stretch>
            <a:fillRect/>
          </a:stretch>
        </p:blipFill>
        <p:spPr>
          <a:xfrm>
            <a:off x="0" y="5352432"/>
            <a:ext cx="12192000" cy="1505568"/>
          </a:xfrm>
          <a:prstGeom prst="rect">
            <a:avLst/>
          </a:prstGeom>
        </p:spPr>
      </p:pic>
    </p:spTree>
    <p:extLst>
      <p:ext uri="{BB962C8B-B14F-4D97-AF65-F5344CB8AC3E}">
        <p14:creationId xmlns:p14="http://schemas.microsoft.com/office/powerpoint/2010/main" val="2181844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485B3E-A437-4989-8C12-DB4216DF56B9}"/>
              </a:ext>
            </a:extLst>
          </p:cNvPr>
          <p:cNvSpPr>
            <a:spLocks noGrp="1"/>
          </p:cNvSpPr>
          <p:nvPr>
            <p:ph type="title"/>
          </p:nvPr>
        </p:nvSpPr>
        <p:spPr>
          <a:xfrm>
            <a:off x="742950" y="503604"/>
            <a:ext cx="10515600" cy="1325563"/>
          </a:xfrm>
        </p:spPr>
        <p:txBody>
          <a:bodyPr/>
          <a:lstStyle/>
          <a:p>
            <a:pPr algn="ctr"/>
            <a:r>
              <a:rPr lang="nb-NO" altLang="nb-NO" dirty="0">
                <a:ea typeface="ヒラギノ角ゴ Pro W3"/>
                <a:cs typeface="ヒラギノ角ゴ Pro W3"/>
              </a:rPr>
              <a:t>Historikk</a:t>
            </a:r>
            <a:endParaRPr lang="nb-NO" dirty="0"/>
          </a:p>
        </p:txBody>
      </p:sp>
      <p:sp>
        <p:nvSpPr>
          <p:cNvPr id="3" name="Plassholder for tekst 2">
            <a:extLst>
              <a:ext uri="{FF2B5EF4-FFF2-40B4-BE49-F238E27FC236}">
                <a16:creationId xmlns:a16="http://schemas.microsoft.com/office/drawing/2014/main" id="{E231C3BD-0F29-4138-9DD0-F442A1818B96}"/>
              </a:ext>
            </a:extLst>
          </p:cNvPr>
          <p:cNvSpPr>
            <a:spLocks noGrp="1"/>
          </p:cNvSpPr>
          <p:nvPr>
            <p:ph type="body" sz="quarter" idx="10"/>
          </p:nvPr>
        </p:nvSpPr>
        <p:spPr>
          <a:xfrm>
            <a:off x="838200" y="1534602"/>
            <a:ext cx="10515600" cy="4180398"/>
          </a:xfrm>
        </p:spPr>
        <p:txBody>
          <a:bodyPr/>
          <a:lstStyle/>
          <a:p>
            <a:pPr marL="342900" indent="-342900">
              <a:buFont typeface="Arial" panose="020B0604020202020204" pitchFamily="34" charset="0"/>
              <a:buChar char="•"/>
            </a:pPr>
            <a:r>
              <a:rPr lang="nb-NO" altLang="nb-NO" sz="2400" dirty="0">
                <a:ea typeface="ヒラギノ角ゴ Pro W3"/>
                <a:cs typeface="ヒラギノ角ゴ Pro W3"/>
              </a:rPr>
              <a:t>Etablert høsten 2004, som en del av Partnerskapet på Agder</a:t>
            </a:r>
          </a:p>
          <a:p>
            <a:pPr marL="342900" indent="-342900">
              <a:buFont typeface="Arial" panose="020B0604020202020204" pitchFamily="34" charset="0"/>
              <a:buChar char="•"/>
            </a:pPr>
            <a:endParaRPr lang="nb-NO" altLang="nb-NO" sz="2400" dirty="0">
              <a:ea typeface="ヒラギノ角ゴ Pro W3"/>
              <a:cs typeface="ヒラギノ角ゴ Pro W3"/>
            </a:endParaRPr>
          </a:p>
          <a:p>
            <a:pPr marL="342900" indent="-342900">
              <a:buFont typeface="Arial" panose="020B0604020202020204" pitchFamily="34" charset="0"/>
              <a:buChar char="•"/>
            </a:pPr>
            <a:r>
              <a:rPr lang="nb-NO" altLang="nb-NO" sz="2400" dirty="0">
                <a:ea typeface="ヒラギノ角ゴ Pro W3"/>
                <a:cs typeface="ヒラギノ角ゴ Pro W3"/>
              </a:rPr>
              <a:t>Har tidligere samarbeidet rundt levevanefeltet</a:t>
            </a:r>
          </a:p>
          <a:p>
            <a:pPr marL="800100" lvl="1" indent="-342900">
              <a:buFont typeface="Arial" panose="020B0604020202020204" pitchFamily="34" charset="0"/>
              <a:buChar char="•"/>
            </a:pPr>
            <a:r>
              <a:rPr lang="nb-NO" altLang="nb-NO" sz="2000" dirty="0">
                <a:ea typeface="ヒラギノ角ゴ Pro W3"/>
                <a:cs typeface="ヒラギノ角ゴ Pro W3"/>
              </a:rPr>
              <a:t>Frisklivssentraler, Aktivitet på Resept, røykeforebyggingskurs, Bra mat.</a:t>
            </a:r>
          </a:p>
          <a:p>
            <a:pPr marL="800100" lvl="1" indent="-342900">
              <a:buFont typeface="Arial" panose="020B0604020202020204" pitchFamily="34" charset="0"/>
              <a:buChar char="•"/>
            </a:pPr>
            <a:r>
              <a:rPr lang="nb-NO" altLang="nb-NO" sz="2000" dirty="0">
                <a:ea typeface="ヒラギノ角ゴ Pro W3"/>
                <a:cs typeface="ヒラギノ角ゴ Pro W3"/>
              </a:rPr>
              <a:t>Informasjonsdeling, prosjektarbeidet, felles søknader på prosjekt </a:t>
            </a:r>
          </a:p>
          <a:p>
            <a:pPr marL="800100" lvl="1" indent="-342900">
              <a:buFont typeface="Arial" panose="020B0604020202020204" pitchFamily="34" charset="0"/>
              <a:buChar char="•"/>
            </a:pPr>
            <a:endParaRPr lang="nb-NO" altLang="nb-NO" sz="2000" dirty="0">
              <a:ea typeface="ヒラギノ角ゴ Pro W3"/>
              <a:cs typeface="ヒラギノ角ゴ Pro W3"/>
            </a:endParaRPr>
          </a:p>
          <a:p>
            <a:pPr marL="342900" indent="-342900">
              <a:buFont typeface="Arial" panose="020B0604020202020204" pitchFamily="34" charset="0"/>
              <a:buChar char="•"/>
            </a:pPr>
            <a:r>
              <a:rPr lang="nb-NO" altLang="nb-NO" sz="2400" dirty="0">
                <a:ea typeface="ヒラギノ角ゴ Pro W3"/>
                <a:cs typeface="ヒラギノ角ゴ Pro W3"/>
              </a:rPr>
              <a:t>Representanter har hele tiden vært folkehelsekoordinatorene i kommunene i knutepunktet</a:t>
            </a:r>
          </a:p>
          <a:p>
            <a:pPr marL="342900" indent="-342900">
              <a:buFont typeface="Arial" panose="020B0604020202020204" pitchFamily="34" charset="0"/>
              <a:buChar char="•"/>
            </a:pPr>
            <a:endParaRPr lang="nb-NO" altLang="nb-NO" sz="2400" dirty="0">
              <a:ea typeface="ヒラギノ角ゴ Pro W3"/>
              <a:cs typeface="ヒラギノ角ゴ Pro W3"/>
            </a:endParaRPr>
          </a:p>
          <a:p>
            <a:pPr marL="342900" indent="-342900">
              <a:buFont typeface="Arial" panose="020B0604020202020204" pitchFamily="34" charset="0"/>
              <a:buChar char="•"/>
            </a:pPr>
            <a:r>
              <a:rPr lang="nb-NO" altLang="nb-NO" sz="2400" dirty="0">
                <a:ea typeface="ヒラギノ角ゴ Pro W3"/>
                <a:cs typeface="ヒラギノ角ゴ Pro W3"/>
              </a:rPr>
              <a:t>Var opprinnelig organisert under HSO (helse-sosial-omsorg)-nettverket i knutepunktet</a:t>
            </a:r>
          </a:p>
          <a:p>
            <a:pPr marL="342900" indent="-342900">
              <a:buFont typeface="Arial" panose="020B0604020202020204" pitchFamily="34" charset="0"/>
              <a:buChar char="•"/>
            </a:pPr>
            <a:endParaRPr lang="nb-NO" altLang="nb-NO" sz="2400" dirty="0">
              <a:ea typeface="ヒラギノ角ゴ Pro W3"/>
              <a:cs typeface="ヒラギノ角ゴ Pro W3"/>
            </a:endParaRPr>
          </a:p>
          <a:p>
            <a:endParaRPr lang="nb-NO" dirty="0"/>
          </a:p>
        </p:txBody>
      </p:sp>
    </p:spTree>
    <p:extLst>
      <p:ext uri="{BB962C8B-B14F-4D97-AF65-F5344CB8AC3E}">
        <p14:creationId xmlns:p14="http://schemas.microsoft.com/office/powerpoint/2010/main" val="1304299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485B3E-A437-4989-8C12-DB4216DF56B9}"/>
              </a:ext>
            </a:extLst>
          </p:cNvPr>
          <p:cNvSpPr>
            <a:spLocks noGrp="1"/>
          </p:cNvSpPr>
          <p:nvPr>
            <p:ph type="title"/>
          </p:nvPr>
        </p:nvSpPr>
        <p:spPr>
          <a:xfrm>
            <a:off x="742950" y="503604"/>
            <a:ext cx="10515600" cy="1325563"/>
          </a:xfrm>
        </p:spPr>
        <p:txBody>
          <a:bodyPr/>
          <a:lstStyle/>
          <a:p>
            <a:pPr algn="ctr"/>
            <a:r>
              <a:rPr lang="nb-NO" dirty="0">
                <a:ea typeface="ヒラギノ角ゴ Pro W3"/>
              </a:rPr>
              <a:t>Endring av fokus – paradigmeskifte</a:t>
            </a:r>
            <a:br>
              <a:rPr lang="nb-NO" dirty="0">
                <a:ea typeface="ヒラギノ角ゴ Pro W3"/>
              </a:rPr>
            </a:br>
            <a:r>
              <a:rPr lang="nb-NO" dirty="0">
                <a:ea typeface="ヒラギノ角ゴ Pro W3"/>
              </a:rPr>
              <a:t>folkehelselov 2012</a:t>
            </a:r>
            <a:endParaRPr lang="nb-NO" dirty="0"/>
          </a:p>
        </p:txBody>
      </p:sp>
      <p:sp>
        <p:nvSpPr>
          <p:cNvPr id="3" name="Plassholder for tekst 2">
            <a:extLst>
              <a:ext uri="{FF2B5EF4-FFF2-40B4-BE49-F238E27FC236}">
                <a16:creationId xmlns:a16="http://schemas.microsoft.com/office/drawing/2014/main" id="{E231C3BD-0F29-4138-9DD0-F442A1818B96}"/>
              </a:ext>
            </a:extLst>
          </p:cNvPr>
          <p:cNvSpPr>
            <a:spLocks noGrp="1"/>
          </p:cNvSpPr>
          <p:nvPr>
            <p:ph type="body" sz="quarter" idx="10"/>
          </p:nvPr>
        </p:nvSpPr>
        <p:spPr>
          <a:xfrm>
            <a:off x="838200" y="2024459"/>
            <a:ext cx="10515600" cy="3845662"/>
          </a:xfrm>
        </p:spPr>
        <p:txBody>
          <a:bodyPr/>
          <a:lstStyle/>
          <a:p>
            <a:pPr marL="342900" indent="-342900">
              <a:buFont typeface="Arial" panose="020B0604020202020204" pitchFamily="34" charset="0"/>
              <a:buChar char="•"/>
              <a:defRPr/>
            </a:pPr>
            <a:r>
              <a:rPr lang="nb-NO" sz="2400" dirty="0"/>
              <a:t>Endring av ansvar og oppgaver for kommunene innen folkehelse</a:t>
            </a:r>
          </a:p>
          <a:p>
            <a:pPr marL="342900" indent="-342900">
              <a:buFont typeface="Arial" panose="020B0604020202020204" pitchFamily="34" charset="0"/>
              <a:buChar char="•"/>
              <a:defRPr/>
            </a:pPr>
            <a:endParaRPr lang="nb-NO" sz="2400" dirty="0"/>
          </a:p>
          <a:p>
            <a:pPr marL="342900" indent="-342900">
              <a:buFont typeface="Arial" panose="020B0604020202020204" pitchFamily="34" charset="0"/>
              <a:buChar char="•"/>
              <a:defRPr/>
            </a:pPr>
            <a:r>
              <a:rPr lang="nb-NO" sz="2400" dirty="0"/>
              <a:t>Fra tiltaksorientert til strategisk og tverrsektoriell folkehelsearbeid, hvor følgende er viktig: </a:t>
            </a:r>
          </a:p>
          <a:p>
            <a:pPr marL="800100" lvl="1" indent="-342900">
              <a:buFont typeface="Courier New" panose="02070309020205020404" pitchFamily="49" charset="0"/>
              <a:buChar char="o"/>
              <a:defRPr/>
            </a:pPr>
            <a:r>
              <a:rPr lang="nb-NO" sz="2000" dirty="0"/>
              <a:t>oversikt over utfordringer og ressurser i kommunen</a:t>
            </a:r>
          </a:p>
          <a:p>
            <a:pPr marL="800100" lvl="1" indent="-342900">
              <a:buFont typeface="Courier New" panose="02070309020205020404" pitchFamily="49" charset="0"/>
              <a:buChar char="o"/>
              <a:defRPr/>
            </a:pPr>
            <a:r>
              <a:rPr lang="nb-NO" sz="2000" dirty="0"/>
              <a:t>planarbeid </a:t>
            </a:r>
          </a:p>
          <a:p>
            <a:pPr marL="800100" lvl="1" indent="-342900">
              <a:buFont typeface="Courier New" panose="02070309020205020404" pitchFamily="49" charset="0"/>
              <a:buChar char="o"/>
              <a:defRPr/>
            </a:pPr>
            <a:r>
              <a:rPr lang="nb-NO" sz="2000" dirty="0"/>
              <a:t>politisk og organisatorisk forankring</a:t>
            </a:r>
          </a:p>
          <a:p>
            <a:pPr marL="800100" lvl="1" indent="-342900">
              <a:buFont typeface="Courier New" panose="02070309020205020404" pitchFamily="49" charset="0"/>
              <a:buChar char="o"/>
              <a:defRPr/>
            </a:pPr>
            <a:r>
              <a:rPr lang="nb-NO" sz="2000" dirty="0"/>
              <a:t>tverrsektoriell innsats</a:t>
            </a:r>
          </a:p>
          <a:p>
            <a:pPr marL="800100" lvl="1" indent="-342900">
              <a:buFont typeface="Courier New" panose="02070309020205020404" pitchFamily="49" charset="0"/>
              <a:buChar char="o"/>
              <a:defRPr/>
            </a:pPr>
            <a:endParaRPr lang="nb-NO" sz="2000" dirty="0"/>
          </a:p>
          <a:p>
            <a:pPr marL="342900" indent="-342900">
              <a:buFont typeface="Arial" panose="020B0604020202020204" pitchFamily="34" charset="0"/>
              <a:buChar char="•"/>
              <a:defRPr/>
            </a:pPr>
            <a:r>
              <a:rPr lang="nb-NO" sz="2400" dirty="0"/>
              <a:t>Medførte endring av stillingsinnhold for enkelte folkehelsekoordinatorer </a:t>
            </a:r>
          </a:p>
        </p:txBody>
      </p:sp>
    </p:spTree>
    <p:extLst>
      <p:ext uri="{BB962C8B-B14F-4D97-AF65-F5344CB8AC3E}">
        <p14:creationId xmlns:p14="http://schemas.microsoft.com/office/powerpoint/2010/main" val="3441658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485B3E-A437-4989-8C12-DB4216DF56B9}"/>
              </a:ext>
            </a:extLst>
          </p:cNvPr>
          <p:cNvSpPr>
            <a:spLocks noGrp="1"/>
          </p:cNvSpPr>
          <p:nvPr>
            <p:ph type="title"/>
          </p:nvPr>
        </p:nvSpPr>
        <p:spPr>
          <a:xfrm>
            <a:off x="742950" y="503604"/>
            <a:ext cx="10515600" cy="1325563"/>
          </a:xfrm>
        </p:spPr>
        <p:txBody>
          <a:bodyPr/>
          <a:lstStyle/>
          <a:p>
            <a:pPr algn="ctr"/>
            <a:r>
              <a:rPr lang="nb-NO" altLang="nb-NO" dirty="0">
                <a:ea typeface="ヒラギノ角ゴ Pro W3"/>
                <a:cs typeface="ヒラギノ角ゴ Pro W3"/>
              </a:rPr>
              <a:t>Mandat (fra 2013)</a:t>
            </a:r>
            <a:endParaRPr lang="nb-NO" dirty="0"/>
          </a:p>
        </p:txBody>
      </p:sp>
      <p:sp>
        <p:nvSpPr>
          <p:cNvPr id="3" name="Plassholder for tekst 2">
            <a:extLst>
              <a:ext uri="{FF2B5EF4-FFF2-40B4-BE49-F238E27FC236}">
                <a16:creationId xmlns:a16="http://schemas.microsoft.com/office/drawing/2014/main" id="{E231C3BD-0F29-4138-9DD0-F442A1818B96}"/>
              </a:ext>
            </a:extLst>
          </p:cNvPr>
          <p:cNvSpPr>
            <a:spLocks noGrp="1"/>
          </p:cNvSpPr>
          <p:nvPr>
            <p:ph type="body" sz="quarter" idx="10"/>
          </p:nvPr>
        </p:nvSpPr>
        <p:spPr>
          <a:xfrm>
            <a:off x="1099457" y="2024459"/>
            <a:ext cx="10515600" cy="3558098"/>
          </a:xfrm>
        </p:spPr>
        <p:txBody>
          <a:bodyPr>
            <a:normAutofit fontScale="92500" lnSpcReduction="10000"/>
          </a:bodyPr>
          <a:lstStyle/>
          <a:p>
            <a:pPr>
              <a:defRPr/>
            </a:pPr>
            <a:r>
              <a:rPr lang="nb-NO" sz="2400" b="1" i="1" dirty="0"/>
              <a:t>Nettverket skal </a:t>
            </a:r>
          </a:p>
          <a:p>
            <a:pPr marL="342900" indent="-342900">
              <a:buFont typeface="Arial" panose="020B0604020202020204" pitchFamily="34" charset="0"/>
              <a:buChar char="•"/>
              <a:defRPr/>
            </a:pPr>
            <a:r>
              <a:rPr lang="nb-NO" sz="2400" i="1" dirty="0"/>
              <a:t>jobbe strategisk med folkehelsearbeid i Region Kristiansand</a:t>
            </a:r>
            <a:endParaRPr lang="nb-NO" sz="2400" dirty="0"/>
          </a:p>
          <a:p>
            <a:pPr marL="342900" indent="-342900">
              <a:buFont typeface="Arial" panose="020B0604020202020204" pitchFamily="34" charset="0"/>
              <a:buChar char="•"/>
              <a:defRPr/>
            </a:pPr>
            <a:r>
              <a:rPr lang="nb-NO" sz="2400" i="1" dirty="0"/>
              <a:t>være en felles arena for å drøfte prosesser rundt oppfølging av folkehelseloven, og derav være en arena for kunnskapsheving og erfaringsutveksling</a:t>
            </a:r>
            <a:endParaRPr lang="nb-NO" sz="2400" dirty="0"/>
          </a:p>
          <a:p>
            <a:pPr marL="342900" indent="-342900">
              <a:buFont typeface="Arial" panose="020B0604020202020204" pitchFamily="34" charset="0"/>
              <a:buChar char="•"/>
              <a:defRPr/>
            </a:pPr>
            <a:r>
              <a:rPr lang="nb-NO" sz="2400" i="1" dirty="0"/>
              <a:t>jobbe i Region Kristiansand om felles utfordringer nå det gjelder </a:t>
            </a:r>
          </a:p>
          <a:p>
            <a:pPr marL="800100" lvl="1" indent="-342900">
              <a:buFont typeface="Arial" panose="020B0604020202020204" pitchFamily="34" charset="0"/>
              <a:buChar char="•"/>
              <a:defRPr/>
            </a:pPr>
            <a:r>
              <a:rPr lang="nb-NO" sz="2000" i="1" dirty="0"/>
              <a:t>innhenting av data</a:t>
            </a:r>
          </a:p>
          <a:p>
            <a:pPr marL="800100" lvl="1" indent="-342900">
              <a:buFont typeface="Arial" panose="020B0604020202020204" pitchFamily="34" charset="0"/>
              <a:buChar char="•"/>
              <a:defRPr/>
            </a:pPr>
            <a:r>
              <a:rPr lang="nb-NO" sz="2000" i="1" dirty="0"/>
              <a:t>vurdering av årsaksforhold</a:t>
            </a:r>
          </a:p>
          <a:p>
            <a:pPr marL="800100" lvl="1" indent="-342900">
              <a:buFont typeface="Arial" panose="020B0604020202020204" pitchFamily="34" charset="0"/>
              <a:buChar char="•"/>
              <a:defRPr/>
            </a:pPr>
            <a:r>
              <a:rPr lang="nb-NO" sz="2000" i="1" dirty="0"/>
              <a:t>drøfting av felles utfordringer</a:t>
            </a:r>
          </a:p>
          <a:p>
            <a:pPr marL="800100" lvl="1" indent="-342900">
              <a:buFont typeface="Arial" panose="020B0604020202020204" pitchFamily="34" charset="0"/>
              <a:buChar char="•"/>
              <a:defRPr/>
            </a:pPr>
            <a:r>
              <a:rPr lang="nb-NO" sz="2000" i="1" dirty="0"/>
              <a:t>og se på muligheten og eventuelt behov for samarbeid på tvers av kommunegrensene</a:t>
            </a:r>
          </a:p>
          <a:p>
            <a:pPr marL="800100" lvl="1" indent="-342900">
              <a:buFont typeface="Arial" panose="020B0604020202020204" pitchFamily="34" charset="0"/>
              <a:buChar char="•"/>
              <a:defRPr/>
            </a:pPr>
            <a:endParaRPr lang="nb-NO" sz="2000" i="1" dirty="0"/>
          </a:p>
          <a:p>
            <a:pPr marL="2857500" lvl="5" indent="-342900">
              <a:buFont typeface="Wingdings" panose="05000000000000000000" pitchFamily="2" charset="2"/>
              <a:buChar char="Ø"/>
              <a:defRPr/>
            </a:pPr>
            <a:r>
              <a:rPr lang="nb-NO" sz="2400" i="1" dirty="0">
                <a:solidFill>
                  <a:srgbClr val="0070C0"/>
                </a:solidFill>
              </a:rPr>
              <a:t>Organisatorisk lagt direkte under rådmannsutvalget i 2013.</a:t>
            </a:r>
            <a:endParaRPr lang="nb-NO" sz="2400" dirty="0">
              <a:solidFill>
                <a:srgbClr val="0070C0"/>
              </a:solidFill>
            </a:endParaRPr>
          </a:p>
          <a:p>
            <a:endParaRPr lang="nb-NO" dirty="0"/>
          </a:p>
        </p:txBody>
      </p:sp>
    </p:spTree>
    <p:extLst>
      <p:ext uri="{BB962C8B-B14F-4D97-AF65-F5344CB8AC3E}">
        <p14:creationId xmlns:p14="http://schemas.microsoft.com/office/powerpoint/2010/main" val="1125817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7525D-056A-4F49-88F3-818BF2F208D6}"/>
              </a:ext>
            </a:extLst>
          </p:cNvPr>
          <p:cNvSpPr>
            <a:spLocks noGrp="1"/>
          </p:cNvSpPr>
          <p:nvPr>
            <p:ph type="title"/>
          </p:nvPr>
        </p:nvSpPr>
        <p:spPr/>
        <p:txBody>
          <a:bodyPr/>
          <a:lstStyle/>
          <a:p>
            <a:r>
              <a:rPr lang="nb-NO" dirty="0"/>
              <a:t>Ungdata og lokale levekårsprofiler </a:t>
            </a:r>
            <a:endParaRPr lang="no-NO" dirty="0"/>
          </a:p>
        </p:txBody>
      </p:sp>
      <p:sp>
        <p:nvSpPr>
          <p:cNvPr id="3" name="Text Placeholder 2">
            <a:extLst>
              <a:ext uri="{FF2B5EF4-FFF2-40B4-BE49-F238E27FC236}">
                <a16:creationId xmlns:a16="http://schemas.microsoft.com/office/drawing/2014/main" id="{3E5C3841-A66A-451E-8C9F-74B3FAB83D62}"/>
              </a:ext>
            </a:extLst>
          </p:cNvPr>
          <p:cNvSpPr>
            <a:spLocks noGrp="1"/>
          </p:cNvSpPr>
          <p:nvPr>
            <p:ph type="body" sz="quarter" idx="10"/>
          </p:nvPr>
        </p:nvSpPr>
        <p:spPr>
          <a:xfrm>
            <a:off x="838200" y="2398426"/>
            <a:ext cx="10515600" cy="3447738"/>
          </a:xfrm>
        </p:spPr>
        <p:txBody>
          <a:bodyPr>
            <a:normAutofit fontScale="77500" lnSpcReduction="20000"/>
          </a:bodyPr>
          <a:lstStyle/>
          <a:p>
            <a:r>
              <a:rPr lang="nb-NO" dirty="0"/>
              <a:t>Prosjektarbeid: Ungdata og lokale levekårsprofiler for Ungdom:</a:t>
            </a:r>
          </a:p>
          <a:p>
            <a:r>
              <a:rPr lang="nb-NO" dirty="0"/>
              <a:t>Målsettingen: «utvikle er systematisk modell for oppfølging av Ungdata. Det utvikles lokale levekårsprofiler for konkret utfordringsbilde for målgruppen. Basert på ungdomssamskaping, tverrfaglig samarbeid og et godt kunnskapsgrunnlag, skal tiltaksutviklingen spisses og implementering av ønskede tiltak forbedres. </a:t>
            </a:r>
          </a:p>
          <a:p>
            <a:endParaRPr lang="nb-NO" dirty="0"/>
          </a:p>
          <a:p>
            <a:pPr marL="457200" indent="-457200">
              <a:lnSpc>
                <a:spcPct val="150000"/>
              </a:lnSpc>
              <a:buFont typeface="Arial" panose="020B0604020202020204" pitchFamily="34" charset="0"/>
              <a:buChar char="•"/>
            </a:pPr>
            <a:r>
              <a:rPr lang="nb-NO" dirty="0"/>
              <a:t>Fase 1: Utvikling av en systematisk modell for oppfølging av Ungdata og utvikle lokale  levekårsprofiler for kommunene i Region Kristiansand basert på Ungdata og andre relevante datakilder.</a:t>
            </a:r>
          </a:p>
          <a:p>
            <a:pPr marL="457200" indent="-457200">
              <a:lnSpc>
                <a:spcPct val="150000"/>
              </a:lnSpc>
              <a:buFont typeface="Arial" panose="020B0604020202020204" pitchFamily="34" charset="0"/>
              <a:buChar char="•"/>
            </a:pPr>
            <a:r>
              <a:rPr lang="nb-NO" dirty="0"/>
              <a:t>Fase 2: Utvikling av metode for ungdomssamskaping og tverrfaglige tiltak i kommunen</a:t>
            </a:r>
          </a:p>
        </p:txBody>
      </p:sp>
    </p:spTree>
    <p:extLst>
      <p:ext uri="{BB962C8B-B14F-4D97-AF65-F5344CB8AC3E}">
        <p14:creationId xmlns:p14="http://schemas.microsoft.com/office/powerpoint/2010/main" val="3747431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67130-0263-4013-A91B-09AE9DB9325A}"/>
              </a:ext>
            </a:extLst>
          </p:cNvPr>
          <p:cNvSpPr>
            <a:spLocks noGrp="1"/>
          </p:cNvSpPr>
          <p:nvPr>
            <p:ph type="title"/>
          </p:nvPr>
        </p:nvSpPr>
        <p:spPr/>
        <p:txBody>
          <a:bodyPr/>
          <a:lstStyle/>
          <a:p>
            <a:r>
              <a:rPr lang="nb-NO" dirty="0"/>
              <a:t>Utfordringer for 2022</a:t>
            </a:r>
            <a:endParaRPr lang="no-NO" dirty="0"/>
          </a:p>
        </p:txBody>
      </p:sp>
      <p:sp>
        <p:nvSpPr>
          <p:cNvPr id="3" name="Text Placeholder 2">
            <a:extLst>
              <a:ext uri="{FF2B5EF4-FFF2-40B4-BE49-F238E27FC236}">
                <a16:creationId xmlns:a16="http://schemas.microsoft.com/office/drawing/2014/main" id="{24C1B298-F4A8-40D7-8693-FCFB1341DDD3}"/>
              </a:ext>
            </a:extLst>
          </p:cNvPr>
          <p:cNvSpPr>
            <a:spLocks noGrp="1"/>
          </p:cNvSpPr>
          <p:nvPr>
            <p:ph type="body" sz="quarter" idx="10"/>
          </p:nvPr>
        </p:nvSpPr>
        <p:spPr/>
        <p:txBody>
          <a:bodyPr/>
          <a:lstStyle/>
          <a:p>
            <a:pPr marL="457200" indent="-457200">
              <a:buFont typeface="Arial" panose="020B0604020202020204" pitchFamily="34" charset="0"/>
              <a:buChar char="•"/>
            </a:pPr>
            <a:r>
              <a:rPr lang="nb-NO" dirty="0"/>
              <a:t>Prioritering av nettverksarbeid</a:t>
            </a:r>
          </a:p>
          <a:p>
            <a:pPr marL="457200" indent="-457200">
              <a:buFont typeface="Arial" panose="020B0604020202020204" pitchFamily="34" charset="0"/>
              <a:buChar char="•"/>
            </a:pPr>
            <a:r>
              <a:rPr lang="nb-NO" dirty="0"/>
              <a:t>Ulik organisering og ressurser i folkehelsearbeidet i kommunene</a:t>
            </a:r>
          </a:p>
          <a:p>
            <a:pPr marL="457200" indent="-457200">
              <a:buFont typeface="Arial" panose="020B0604020202020204" pitchFamily="34" charset="0"/>
              <a:buChar char="•"/>
            </a:pPr>
            <a:r>
              <a:rPr lang="nb-NO" dirty="0"/>
              <a:t>Ulik prioritering i folkehelsearbeidet</a:t>
            </a:r>
            <a:endParaRPr lang="no-NO" dirty="0"/>
          </a:p>
        </p:txBody>
      </p:sp>
    </p:spTree>
    <p:extLst>
      <p:ext uri="{BB962C8B-B14F-4D97-AF65-F5344CB8AC3E}">
        <p14:creationId xmlns:p14="http://schemas.microsoft.com/office/powerpoint/2010/main" val="2750109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38200" y="1530849"/>
            <a:ext cx="10515600" cy="3561851"/>
          </a:xfrm>
        </p:spPr>
        <p:txBody>
          <a:bodyPr/>
          <a:lstStyle/>
          <a:p>
            <a:pPr algn="l" rtl="0" fontAlgn="base">
              <a:buFont typeface="Arial" panose="020B0604020202020204" pitchFamily="34" charset="0"/>
              <a:buChar char="•"/>
            </a:pPr>
            <a:r>
              <a:rPr lang="nb-NO" b="0" i="0">
                <a:solidFill>
                  <a:srgbClr val="000000"/>
                </a:solidFill>
                <a:effectLst/>
                <a:latin typeface="Calibri" panose="020F0502020204030204" pitchFamily="34" charset="0"/>
              </a:rPr>
              <a:t>Krimnettverket - Johanne B Nilsen </a:t>
            </a:r>
          </a:p>
          <a:p>
            <a:pPr algn="l" rtl="0" fontAlgn="base">
              <a:buFont typeface="Arial" panose="020B0604020202020204" pitchFamily="34" charset="0"/>
              <a:buChar char="•"/>
            </a:pPr>
            <a:r>
              <a:rPr lang="nb-NO" b="0" i="0">
                <a:solidFill>
                  <a:srgbClr val="000000"/>
                </a:solidFill>
                <a:effectLst/>
                <a:latin typeface="Calibri" panose="020F0502020204030204" pitchFamily="34" charset="0"/>
              </a:rPr>
              <a:t>Helse-, sosial- og omsorgsnettverket HSO - Bente Moland Somdal </a:t>
            </a:r>
          </a:p>
          <a:p>
            <a:pPr algn="l" rtl="0" fontAlgn="base">
              <a:buFont typeface="Arial" panose="020B0604020202020204" pitchFamily="34" charset="0"/>
              <a:buChar char="•"/>
            </a:pPr>
            <a:r>
              <a:rPr lang="nb-NO" b="0" i="0">
                <a:solidFill>
                  <a:srgbClr val="000000"/>
                </a:solidFill>
                <a:effectLst/>
                <a:latin typeface="Calibri" panose="020F0502020204030204" pitchFamily="34" charset="0"/>
              </a:rPr>
              <a:t>Folkehelsenettverket - Ranveig Odden </a:t>
            </a:r>
          </a:p>
          <a:p>
            <a:pPr algn="l" rtl="0" fontAlgn="base">
              <a:buFont typeface="Arial" panose="020B0604020202020204" pitchFamily="34" charset="0"/>
              <a:buChar char="•"/>
            </a:pPr>
            <a:r>
              <a:rPr lang="nb-NO" b="0" i="0">
                <a:solidFill>
                  <a:srgbClr val="000000"/>
                </a:solidFill>
                <a:effectLst/>
                <a:latin typeface="Calibri" panose="020F0502020204030204" pitchFamily="34" charset="0"/>
              </a:rPr>
              <a:t>Oppvekstnettverket - Lisa Eiken</a:t>
            </a:r>
          </a:p>
          <a:p>
            <a:pPr algn="l" rtl="0" fontAlgn="base">
              <a:buFont typeface="Arial" panose="020B0604020202020204" pitchFamily="34" charset="0"/>
              <a:buChar char="•"/>
            </a:pPr>
            <a:r>
              <a:rPr lang="nb-NO" b="0" i="0">
                <a:solidFill>
                  <a:srgbClr val="000000"/>
                </a:solidFill>
                <a:effectLst/>
                <a:latin typeface="Calibri" panose="020F0502020204030204" pitchFamily="34" charset="0"/>
              </a:rPr>
              <a:t>Arbeidsgivernettverket - Heidi </a:t>
            </a:r>
            <a:r>
              <a:rPr lang="nb-NO" b="0" i="0" err="1">
                <a:solidFill>
                  <a:srgbClr val="000000"/>
                </a:solidFill>
                <a:effectLst/>
                <a:latin typeface="Calibri" panose="020F0502020204030204" pitchFamily="34" charset="0"/>
              </a:rPr>
              <a:t>Engestøl</a:t>
            </a:r>
            <a:r>
              <a:rPr lang="nb-NO" b="0" i="0">
                <a:solidFill>
                  <a:srgbClr val="000000"/>
                </a:solidFill>
                <a:effectLst/>
                <a:latin typeface="Calibri" panose="020F0502020204030204" pitchFamily="34" charset="0"/>
              </a:rPr>
              <a:t> </a:t>
            </a:r>
          </a:p>
          <a:p>
            <a:pPr algn="l" rtl="0" fontAlgn="base">
              <a:buFont typeface="Arial" panose="020B0604020202020204" pitchFamily="34" charset="0"/>
              <a:buChar char="•"/>
            </a:pPr>
            <a:r>
              <a:rPr lang="nb-NO" b="0" i="0">
                <a:solidFill>
                  <a:srgbClr val="000000"/>
                </a:solidFill>
                <a:effectLst/>
                <a:latin typeface="Calibri" panose="020F0502020204030204" pitchFamily="34" charset="0"/>
              </a:rPr>
              <a:t>Næringsnettverket - Geir A Haugum </a:t>
            </a:r>
          </a:p>
          <a:p>
            <a:endParaRPr lang="en-US"/>
          </a:p>
        </p:txBody>
      </p:sp>
    </p:spTree>
    <p:extLst>
      <p:ext uri="{BB962C8B-B14F-4D97-AF65-F5344CB8AC3E}">
        <p14:creationId xmlns:p14="http://schemas.microsoft.com/office/powerpoint/2010/main" val="502478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13040FB-8EB4-4472-8DB5-D323E70640CE}"/>
              </a:ext>
            </a:extLst>
          </p:cNvPr>
          <p:cNvPicPr>
            <a:picLocks noChangeAspect="1"/>
          </p:cNvPicPr>
          <p:nvPr/>
        </p:nvPicPr>
        <p:blipFill>
          <a:blip r:embed="rId2"/>
          <a:stretch>
            <a:fillRect/>
          </a:stretch>
        </p:blipFill>
        <p:spPr>
          <a:xfrm>
            <a:off x="1523999" y="1122363"/>
            <a:ext cx="9144001" cy="1276529"/>
          </a:xfrm>
          <a:prstGeom prst="rect">
            <a:avLst/>
          </a:prstGeom>
        </p:spPr>
      </p:pic>
      <p:sp>
        <p:nvSpPr>
          <p:cNvPr id="2" name="Tittel 1">
            <a:extLst>
              <a:ext uri="{FF2B5EF4-FFF2-40B4-BE49-F238E27FC236}">
                <a16:creationId xmlns:a16="http://schemas.microsoft.com/office/drawing/2014/main" id="{AA78B5EA-55A5-48E7-AD5F-CEB58CACF10F}"/>
              </a:ext>
            </a:extLst>
          </p:cNvPr>
          <p:cNvSpPr>
            <a:spLocks noGrp="1"/>
          </p:cNvSpPr>
          <p:nvPr>
            <p:ph type="ctrTitle"/>
          </p:nvPr>
        </p:nvSpPr>
        <p:spPr>
          <a:xfrm>
            <a:off x="1524000" y="1806665"/>
            <a:ext cx="9144000" cy="2387600"/>
          </a:xfrm>
        </p:spPr>
        <p:txBody>
          <a:bodyPr/>
          <a:lstStyle/>
          <a:p>
            <a:r>
              <a:rPr lang="nb-NO" dirty="0"/>
              <a:t>Presentasjon </a:t>
            </a:r>
            <a:r>
              <a:rPr lang="nb-NO"/>
              <a:t>fra Oppvekstnettverket</a:t>
            </a:r>
            <a:endParaRPr lang="nb-NO" dirty="0"/>
          </a:p>
        </p:txBody>
      </p:sp>
      <p:sp>
        <p:nvSpPr>
          <p:cNvPr id="3" name="Undertittel 2">
            <a:extLst>
              <a:ext uri="{FF2B5EF4-FFF2-40B4-BE49-F238E27FC236}">
                <a16:creationId xmlns:a16="http://schemas.microsoft.com/office/drawing/2014/main" id="{5D4BE8F6-2D37-4B4F-B451-AAE0F76C77F6}"/>
              </a:ext>
            </a:extLst>
          </p:cNvPr>
          <p:cNvSpPr>
            <a:spLocks noGrp="1"/>
          </p:cNvSpPr>
          <p:nvPr>
            <p:ph type="subTitle" idx="1"/>
          </p:nvPr>
        </p:nvSpPr>
        <p:spPr>
          <a:xfrm>
            <a:off x="1524000" y="4347410"/>
            <a:ext cx="9144000" cy="910389"/>
          </a:xfrm>
        </p:spPr>
        <p:txBody>
          <a:bodyPr/>
          <a:lstStyle/>
          <a:p>
            <a:r>
              <a:rPr lang="nb-NO" dirty="0"/>
              <a:t>Møte med </a:t>
            </a:r>
            <a:r>
              <a:rPr lang="nb-NO" dirty="0" err="1"/>
              <a:t>KDU</a:t>
            </a:r>
            <a:r>
              <a:rPr lang="nb-NO" dirty="0"/>
              <a:t> – region Kristiansand, 24.11.21</a:t>
            </a:r>
          </a:p>
        </p:txBody>
      </p:sp>
    </p:spTree>
    <p:extLst>
      <p:ext uri="{BB962C8B-B14F-4D97-AF65-F5344CB8AC3E}">
        <p14:creationId xmlns:p14="http://schemas.microsoft.com/office/powerpoint/2010/main" val="2640447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73B0D8-6452-40D0-BA36-52D01B72EEFC}"/>
              </a:ext>
            </a:extLst>
          </p:cNvPr>
          <p:cNvSpPr>
            <a:spLocks noGrp="1"/>
          </p:cNvSpPr>
          <p:nvPr>
            <p:ph type="title"/>
          </p:nvPr>
        </p:nvSpPr>
        <p:spPr/>
        <p:txBody>
          <a:bodyPr/>
          <a:lstStyle/>
          <a:p>
            <a:r>
              <a:rPr lang="nb-NO" dirty="0"/>
              <a:t>Bakgrunn for arbeidet i Oppvekstnettverket</a:t>
            </a:r>
          </a:p>
        </p:txBody>
      </p:sp>
      <p:sp>
        <p:nvSpPr>
          <p:cNvPr id="3" name="Plassholder for innhold 2">
            <a:extLst>
              <a:ext uri="{FF2B5EF4-FFF2-40B4-BE49-F238E27FC236}">
                <a16:creationId xmlns:a16="http://schemas.microsoft.com/office/drawing/2014/main" id="{BE25F119-5B05-40AB-B39B-324A2456B525}"/>
              </a:ext>
            </a:extLst>
          </p:cNvPr>
          <p:cNvSpPr>
            <a:spLocks noGrp="1"/>
          </p:cNvSpPr>
          <p:nvPr>
            <p:ph idx="1"/>
          </p:nvPr>
        </p:nvSpPr>
        <p:spPr/>
        <p:txBody>
          <a:bodyPr/>
          <a:lstStyle/>
          <a:p>
            <a:pPr lvl="0"/>
            <a:r>
              <a:rPr lang="nb-NO" dirty="0"/>
              <a:t>Regionplan Agder 2030</a:t>
            </a:r>
          </a:p>
          <a:p>
            <a:pPr lvl="0"/>
            <a:endParaRPr lang="nb-NO" dirty="0"/>
          </a:p>
          <a:p>
            <a:r>
              <a:rPr lang="nb-NO" b="1" dirty="0"/>
              <a:t>STRATEGIPLAN FOR UTVIKLINGSARBEIDET I OPPVEKSTFELTET REGION KRISTIANSAND 2020-2025</a:t>
            </a:r>
          </a:p>
          <a:p>
            <a:pPr lvl="1"/>
            <a:r>
              <a:rPr lang="nb-NO" i="1" dirty="0"/>
              <a:t>Overordnet mål for regionsamarbeidet:</a:t>
            </a:r>
          </a:p>
          <a:p>
            <a:pPr lvl="2"/>
            <a:r>
              <a:rPr lang="nb-NO" i="1" dirty="0"/>
              <a:t>Regionsamarbeidet skal føre til at barn og unge opplever god sammenheng i hele utdanningsløpet, med et </a:t>
            </a:r>
            <a:r>
              <a:rPr lang="nb-NO" i="1" dirty="0" err="1"/>
              <a:t>oppvekstsmiljø</a:t>
            </a:r>
            <a:r>
              <a:rPr lang="nb-NO" i="1" dirty="0"/>
              <a:t> som fremmer læring, helse og trivsel</a:t>
            </a:r>
            <a:r>
              <a:rPr lang="nb-NO" dirty="0"/>
              <a:t>.</a:t>
            </a:r>
          </a:p>
          <a:p>
            <a:pPr lvl="2"/>
            <a:endParaRPr lang="nb-NO" dirty="0"/>
          </a:p>
          <a:p>
            <a:r>
              <a:rPr lang="nb-NO" dirty="0"/>
              <a:t>Overordnet samarbeidsavtale med UiA</a:t>
            </a:r>
          </a:p>
          <a:p>
            <a:pPr lvl="0"/>
            <a:endParaRPr lang="nb-NO" dirty="0"/>
          </a:p>
          <a:p>
            <a:pPr marL="0" lvl="0" indent="0">
              <a:buNone/>
            </a:pPr>
            <a:endParaRPr lang="nb-NO" dirty="0"/>
          </a:p>
          <a:p>
            <a:endParaRPr lang="nb-NO" dirty="0"/>
          </a:p>
        </p:txBody>
      </p:sp>
    </p:spTree>
    <p:extLst>
      <p:ext uri="{BB962C8B-B14F-4D97-AF65-F5344CB8AC3E}">
        <p14:creationId xmlns:p14="http://schemas.microsoft.com/office/powerpoint/2010/main" val="3061163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73B0D8-6452-40D0-BA36-52D01B72EEFC}"/>
              </a:ext>
            </a:extLst>
          </p:cNvPr>
          <p:cNvSpPr>
            <a:spLocks noGrp="1"/>
          </p:cNvSpPr>
          <p:nvPr>
            <p:ph type="title"/>
          </p:nvPr>
        </p:nvSpPr>
        <p:spPr/>
        <p:txBody>
          <a:bodyPr/>
          <a:lstStyle/>
          <a:p>
            <a:r>
              <a:rPr lang="nb-NO" dirty="0"/>
              <a:t>Satsingsområder 2021</a:t>
            </a:r>
          </a:p>
        </p:txBody>
      </p:sp>
      <p:sp>
        <p:nvSpPr>
          <p:cNvPr id="3" name="Plassholder for innhold 2">
            <a:extLst>
              <a:ext uri="{FF2B5EF4-FFF2-40B4-BE49-F238E27FC236}">
                <a16:creationId xmlns:a16="http://schemas.microsoft.com/office/drawing/2014/main" id="{BE25F119-5B05-40AB-B39B-324A2456B525}"/>
              </a:ext>
            </a:extLst>
          </p:cNvPr>
          <p:cNvSpPr>
            <a:spLocks noGrp="1"/>
          </p:cNvSpPr>
          <p:nvPr>
            <p:ph idx="1"/>
          </p:nvPr>
        </p:nvSpPr>
        <p:spPr/>
        <p:txBody>
          <a:bodyPr/>
          <a:lstStyle/>
          <a:p>
            <a:pPr lvl="0"/>
            <a:r>
              <a:rPr lang="nb-NO" b="1" dirty="0"/>
              <a:t>Profesjonalisering av samarbeidet i regionen</a:t>
            </a:r>
          </a:p>
          <a:p>
            <a:pPr lvl="1"/>
            <a:r>
              <a:rPr lang="nb-NO" dirty="0"/>
              <a:t>Utforske mulige samarbeidspartnere fra UH-sektoren</a:t>
            </a:r>
          </a:p>
          <a:p>
            <a:pPr marL="457200" lvl="1" indent="0">
              <a:buNone/>
            </a:pPr>
            <a:endParaRPr lang="nb-NO" b="1" dirty="0"/>
          </a:p>
          <a:p>
            <a:r>
              <a:rPr lang="nb-NO" b="1" dirty="0"/>
              <a:t>Skape en større helhet og sammenheng i opplæringsløpet</a:t>
            </a:r>
          </a:p>
          <a:p>
            <a:pPr lvl="1"/>
            <a:endParaRPr lang="nb-NO" dirty="0"/>
          </a:p>
          <a:p>
            <a:pPr lvl="0"/>
            <a:endParaRPr lang="nb-NO" dirty="0"/>
          </a:p>
          <a:p>
            <a:pPr marL="0" lvl="0" indent="0">
              <a:buNone/>
            </a:pPr>
            <a:endParaRPr lang="nb-NO" dirty="0"/>
          </a:p>
          <a:p>
            <a:endParaRPr lang="nb-NO" dirty="0"/>
          </a:p>
        </p:txBody>
      </p:sp>
      <p:pic>
        <p:nvPicPr>
          <p:cNvPr id="4" name="Bilde 3">
            <a:extLst>
              <a:ext uri="{FF2B5EF4-FFF2-40B4-BE49-F238E27FC236}">
                <a16:creationId xmlns:a16="http://schemas.microsoft.com/office/drawing/2014/main" id="{164039A4-C498-4637-8EDB-60FE9FF6D56A}"/>
              </a:ext>
            </a:extLst>
          </p:cNvPr>
          <p:cNvPicPr>
            <a:picLocks noChangeAspect="1"/>
          </p:cNvPicPr>
          <p:nvPr/>
        </p:nvPicPr>
        <p:blipFill>
          <a:blip r:embed="rId2"/>
          <a:stretch>
            <a:fillRect/>
          </a:stretch>
        </p:blipFill>
        <p:spPr>
          <a:xfrm>
            <a:off x="838200" y="3812724"/>
            <a:ext cx="2498279" cy="1607689"/>
          </a:xfrm>
          <a:prstGeom prst="rect">
            <a:avLst/>
          </a:prstGeom>
        </p:spPr>
      </p:pic>
      <p:pic>
        <p:nvPicPr>
          <p:cNvPr id="5" name="Bilde 4">
            <a:extLst>
              <a:ext uri="{FF2B5EF4-FFF2-40B4-BE49-F238E27FC236}">
                <a16:creationId xmlns:a16="http://schemas.microsoft.com/office/drawing/2014/main" id="{596D6B43-F4DE-47C1-B95C-77A3EBF95AF1}"/>
              </a:ext>
            </a:extLst>
          </p:cNvPr>
          <p:cNvPicPr>
            <a:picLocks noChangeAspect="1"/>
          </p:cNvPicPr>
          <p:nvPr/>
        </p:nvPicPr>
        <p:blipFill>
          <a:blip r:embed="rId3"/>
          <a:stretch>
            <a:fillRect/>
          </a:stretch>
        </p:blipFill>
        <p:spPr>
          <a:xfrm>
            <a:off x="3673523" y="3907295"/>
            <a:ext cx="1927898" cy="1927898"/>
          </a:xfrm>
          <a:prstGeom prst="rect">
            <a:avLst/>
          </a:prstGeom>
        </p:spPr>
      </p:pic>
      <p:pic>
        <p:nvPicPr>
          <p:cNvPr id="6" name="Bilde 5">
            <a:extLst>
              <a:ext uri="{FF2B5EF4-FFF2-40B4-BE49-F238E27FC236}">
                <a16:creationId xmlns:a16="http://schemas.microsoft.com/office/drawing/2014/main" id="{CA2D9D69-A7AE-499C-B611-3AC21574E229}"/>
              </a:ext>
            </a:extLst>
          </p:cNvPr>
          <p:cNvPicPr>
            <a:picLocks noChangeAspect="1"/>
          </p:cNvPicPr>
          <p:nvPr/>
        </p:nvPicPr>
        <p:blipFill>
          <a:blip r:embed="rId4"/>
          <a:stretch>
            <a:fillRect/>
          </a:stretch>
        </p:blipFill>
        <p:spPr>
          <a:xfrm>
            <a:off x="5938465" y="4193516"/>
            <a:ext cx="3919907" cy="2118384"/>
          </a:xfrm>
          <a:prstGeom prst="rect">
            <a:avLst/>
          </a:prstGeom>
        </p:spPr>
      </p:pic>
      <p:pic>
        <p:nvPicPr>
          <p:cNvPr id="7" name="Bilde 6">
            <a:extLst>
              <a:ext uri="{FF2B5EF4-FFF2-40B4-BE49-F238E27FC236}">
                <a16:creationId xmlns:a16="http://schemas.microsoft.com/office/drawing/2014/main" id="{1C4B2548-B9D5-410E-A12D-AF29D4789E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6504" y="3628057"/>
            <a:ext cx="2217471" cy="1977022"/>
          </a:xfrm>
          <a:prstGeom prst="rect">
            <a:avLst/>
          </a:prstGeom>
        </p:spPr>
      </p:pic>
    </p:spTree>
    <p:extLst>
      <p:ext uri="{BB962C8B-B14F-4D97-AF65-F5344CB8AC3E}">
        <p14:creationId xmlns:p14="http://schemas.microsoft.com/office/powerpoint/2010/main" val="2260903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73B0D8-6452-40D0-BA36-52D01B72EEFC}"/>
              </a:ext>
            </a:extLst>
          </p:cNvPr>
          <p:cNvSpPr>
            <a:spLocks noGrp="1"/>
          </p:cNvSpPr>
          <p:nvPr>
            <p:ph type="title"/>
          </p:nvPr>
        </p:nvSpPr>
        <p:spPr/>
        <p:txBody>
          <a:bodyPr/>
          <a:lstStyle/>
          <a:p>
            <a:r>
              <a:rPr lang="nb-NO" dirty="0"/>
              <a:t>Strategier for satsingsområdene</a:t>
            </a:r>
          </a:p>
        </p:txBody>
      </p:sp>
      <p:sp>
        <p:nvSpPr>
          <p:cNvPr id="3" name="Plassholder for innhold 2">
            <a:extLst>
              <a:ext uri="{FF2B5EF4-FFF2-40B4-BE49-F238E27FC236}">
                <a16:creationId xmlns:a16="http://schemas.microsoft.com/office/drawing/2014/main" id="{BE25F119-5B05-40AB-B39B-324A2456B525}"/>
              </a:ext>
            </a:extLst>
          </p:cNvPr>
          <p:cNvSpPr>
            <a:spLocks noGrp="1"/>
          </p:cNvSpPr>
          <p:nvPr>
            <p:ph idx="1"/>
          </p:nvPr>
        </p:nvSpPr>
        <p:spPr/>
        <p:txBody>
          <a:bodyPr/>
          <a:lstStyle/>
          <a:p>
            <a:pPr lvl="0"/>
            <a:r>
              <a:rPr lang="nb-NO" dirty="0"/>
              <a:t>Regionen trenger:</a:t>
            </a:r>
          </a:p>
          <a:p>
            <a:pPr lvl="1"/>
            <a:r>
              <a:rPr lang="nb-NO" dirty="0"/>
              <a:t>Se sammenhenger og helhet i arbeidet</a:t>
            </a:r>
          </a:p>
          <a:p>
            <a:pPr lvl="1"/>
            <a:r>
              <a:rPr lang="nb-NO" dirty="0"/>
              <a:t>Innovativ og samarbeidsorientert ledelse</a:t>
            </a:r>
          </a:p>
          <a:p>
            <a:pPr lvl="1"/>
            <a:r>
              <a:rPr lang="nb-NO" dirty="0"/>
              <a:t>Kapasitetsbygging på alle nivå</a:t>
            </a:r>
          </a:p>
          <a:p>
            <a:pPr lvl="0"/>
            <a:endParaRPr lang="nb-NO" dirty="0"/>
          </a:p>
          <a:p>
            <a:pPr lvl="0"/>
            <a:r>
              <a:rPr lang="nb-NO" dirty="0"/>
              <a:t>Dette gjør vi ved å:</a:t>
            </a:r>
          </a:p>
          <a:p>
            <a:pPr lvl="1"/>
            <a:r>
              <a:rPr lang="nb-NO" dirty="0"/>
              <a:t>Skape profesjonelle lærende organisasjoner </a:t>
            </a:r>
          </a:p>
          <a:p>
            <a:pPr lvl="1"/>
            <a:r>
              <a:rPr lang="nb-NO" dirty="0"/>
              <a:t>Skape kunnskap og kvalitet i lærende nettverk </a:t>
            </a:r>
          </a:p>
          <a:p>
            <a:endParaRPr lang="nb-NO" dirty="0"/>
          </a:p>
        </p:txBody>
      </p:sp>
    </p:spTree>
    <p:extLst>
      <p:ext uri="{BB962C8B-B14F-4D97-AF65-F5344CB8AC3E}">
        <p14:creationId xmlns:p14="http://schemas.microsoft.com/office/powerpoint/2010/main" val="3521231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73B0D8-6452-40D0-BA36-52D01B72EEFC}"/>
              </a:ext>
            </a:extLst>
          </p:cNvPr>
          <p:cNvSpPr>
            <a:spLocks noGrp="1"/>
          </p:cNvSpPr>
          <p:nvPr>
            <p:ph type="title"/>
          </p:nvPr>
        </p:nvSpPr>
        <p:spPr/>
        <p:txBody>
          <a:bodyPr/>
          <a:lstStyle/>
          <a:p>
            <a:r>
              <a:rPr lang="nb-NO" dirty="0"/>
              <a:t>Gevinst i samarbeidet</a:t>
            </a:r>
          </a:p>
        </p:txBody>
      </p:sp>
      <p:sp>
        <p:nvSpPr>
          <p:cNvPr id="3" name="Plassholder for innhold 2">
            <a:extLst>
              <a:ext uri="{FF2B5EF4-FFF2-40B4-BE49-F238E27FC236}">
                <a16:creationId xmlns:a16="http://schemas.microsoft.com/office/drawing/2014/main" id="{BE25F119-5B05-40AB-B39B-324A2456B525}"/>
              </a:ext>
            </a:extLst>
          </p:cNvPr>
          <p:cNvSpPr>
            <a:spLocks noGrp="1"/>
          </p:cNvSpPr>
          <p:nvPr>
            <p:ph idx="1"/>
          </p:nvPr>
        </p:nvSpPr>
        <p:spPr/>
        <p:txBody>
          <a:bodyPr>
            <a:normAutofit lnSpcReduction="10000"/>
          </a:bodyPr>
          <a:lstStyle/>
          <a:p>
            <a:pPr lvl="0"/>
            <a:r>
              <a:rPr lang="nb-NO" dirty="0"/>
              <a:t>Spredning/deling av kunnskap og erfaringer som kan virke positivt på hele regionen.</a:t>
            </a:r>
          </a:p>
          <a:p>
            <a:pPr lvl="0"/>
            <a:r>
              <a:rPr lang="nb-NO" dirty="0"/>
              <a:t>Skape systemer som henger sammen, og som drar i samme retning, i forhold til levekårsutfordringer og oppvekstmiljø i regionen.</a:t>
            </a:r>
          </a:p>
          <a:p>
            <a:pPr lvl="0"/>
            <a:r>
              <a:rPr lang="nb-NO" dirty="0"/>
              <a:t>Regionale kompetanseordninger organiseres i regioner. Statsforvalteren tildeler midler til regionene.</a:t>
            </a:r>
          </a:p>
          <a:p>
            <a:pPr lvl="0"/>
            <a:r>
              <a:rPr lang="nb-NO" dirty="0"/>
              <a:t>Kollegialt fellesskap for oss som står i de samme utfordringene i de ulike kommunene.</a:t>
            </a:r>
          </a:p>
          <a:p>
            <a:pPr lvl="0"/>
            <a:r>
              <a:rPr lang="nb-NO" dirty="0"/>
              <a:t>En tydeligere og sterkere stemme inn mot UH- sektor, </a:t>
            </a:r>
            <a:r>
              <a:rPr lang="nb-NO" dirty="0" err="1"/>
              <a:t>Udir</a:t>
            </a:r>
            <a:r>
              <a:rPr lang="nb-NO" dirty="0"/>
              <a:t> og Statsforvalter.</a:t>
            </a:r>
          </a:p>
          <a:p>
            <a:endParaRPr lang="nb-NO" dirty="0"/>
          </a:p>
        </p:txBody>
      </p:sp>
    </p:spTree>
    <p:extLst>
      <p:ext uri="{BB962C8B-B14F-4D97-AF65-F5344CB8AC3E}">
        <p14:creationId xmlns:p14="http://schemas.microsoft.com/office/powerpoint/2010/main" val="413157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73B0D8-6452-40D0-BA36-52D01B72EEFC}"/>
              </a:ext>
            </a:extLst>
          </p:cNvPr>
          <p:cNvSpPr>
            <a:spLocks noGrp="1"/>
          </p:cNvSpPr>
          <p:nvPr>
            <p:ph type="title"/>
          </p:nvPr>
        </p:nvSpPr>
        <p:spPr/>
        <p:txBody>
          <a:bodyPr/>
          <a:lstStyle/>
          <a:p>
            <a:r>
              <a:rPr lang="nb-NO" dirty="0"/>
              <a:t>Største utfordring for 2022</a:t>
            </a:r>
          </a:p>
        </p:txBody>
      </p:sp>
      <p:sp>
        <p:nvSpPr>
          <p:cNvPr id="3" name="Plassholder for innhold 2">
            <a:extLst>
              <a:ext uri="{FF2B5EF4-FFF2-40B4-BE49-F238E27FC236}">
                <a16:creationId xmlns:a16="http://schemas.microsoft.com/office/drawing/2014/main" id="{BE25F119-5B05-40AB-B39B-324A2456B525}"/>
              </a:ext>
            </a:extLst>
          </p:cNvPr>
          <p:cNvSpPr>
            <a:spLocks noGrp="1"/>
          </p:cNvSpPr>
          <p:nvPr>
            <p:ph idx="1"/>
          </p:nvPr>
        </p:nvSpPr>
        <p:spPr/>
        <p:txBody>
          <a:bodyPr/>
          <a:lstStyle/>
          <a:p>
            <a:pPr lvl="0"/>
            <a:r>
              <a:rPr lang="nb-NO" b="1" dirty="0"/>
              <a:t>Tverrfaglige utfordringsområder </a:t>
            </a:r>
            <a:r>
              <a:rPr lang="nb-NO" dirty="0"/>
              <a:t>(eks. Barnevernsreformen)</a:t>
            </a:r>
          </a:p>
          <a:p>
            <a:pPr lvl="1"/>
            <a:r>
              <a:rPr lang="nb-NO" dirty="0"/>
              <a:t>Helhetlig kunnskap, rød tråd, unngå silotenkning</a:t>
            </a:r>
          </a:p>
          <a:p>
            <a:pPr lvl="1"/>
            <a:r>
              <a:rPr lang="nb-NO" dirty="0"/>
              <a:t>Informasjonsflyt mellom nettverk og nivåer</a:t>
            </a:r>
          </a:p>
          <a:p>
            <a:pPr lvl="0"/>
            <a:r>
              <a:rPr lang="nb-NO" b="1" dirty="0"/>
              <a:t>Ressurskrevende å drive nettverket</a:t>
            </a:r>
          </a:p>
          <a:p>
            <a:pPr lvl="1"/>
            <a:r>
              <a:rPr lang="nb-NO" dirty="0"/>
              <a:t>Tidsbruk spesielt for ledelsen av nettverkene opp mot andre kommunale arbeidsoppgaver</a:t>
            </a:r>
          </a:p>
          <a:p>
            <a:pPr lvl="1"/>
            <a:r>
              <a:rPr lang="nb-NO" dirty="0"/>
              <a:t>Manglende økonomi til å håndtere samarbeidet og utfordringene regionen har</a:t>
            </a:r>
          </a:p>
          <a:p>
            <a:endParaRPr lang="nb-NO" dirty="0"/>
          </a:p>
        </p:txBody>
      </p:sp>
    </p:spTree>
    <p:extLst>
      <p:ext uri="{BB962C8B-B14F-4D97-AF65-F5344CB8AC3E}">
        <p14:creationId xmlns:p14="http://schemas.microsoft.com/office/powerpoint/2010/main" val="3465562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73B0D8-6452-40D0-BA36-52D01B72EEFC}"/>
              </a:ext>
            </a:extLst>
          </p:cNvPr>
          <p:cNvSpPr>
            <a:spLocks noGrp="1"/>
          </p:cNvSpPr>
          <p:nvPr>
            <p:ph type="title"/>
          </p:nvPr>
        </p:nvSpPr>
        <p:spPr/>
        <p:txBody>
          <a:bodyPr/>
          <a:lstStyle/>
          <a:p>
            <a:r>
              <a:rPr lang="nb-NO" dirty="0"/>
              <a:t>Område for regional eller nasjonal påvirkning</a:t>
            </a:r>
          </a:p>
        </p:txBody>
      </p:sp>
      <p:sp>
        <p:nvSpPr>
          <p:cNvPr id="3" name="Plassholder for innhold 2">
            <a:extLst>
              <a:ext uri="{FF2B5EF4-FFF2-40B4-BE49-F238E27FC236}">
                <a16:creationId xmlns:a16="http://schemas.microsoft.com/office/drawing/2014/main" id="{BE25F119-5B05-40AB-B39B-324A2456B525}"/>
              </a:ext>
            </a:extLst>
          </p:cNvPr>
          <p:cNvSpPr>
            <a:spLocks noGrp="1"/>
          </p:cNvSpPr>
          <p:nvPr>
            <p:ph idx="1"/>
          </p:nvPr>
        </p:nvSpPr>
        <p:spPr/>
        <p:txBody>
          <a:bodyPr/>
          <a:lstStyle/>
          <a:p>
            <a:pPr lvl="0"/>
            <a:r>
              <a:rPr lang="nb-NO" dirty="0"/>
              <a:t>HELHETSTENKNING PÅ OPPVEKSTOMRÅDET</a:t>
            </a:r>
          </a:p>
          <a:p>
            <a:pPr lvl="1"/>
            <a:r>
              <a:rPr lang="nb-NO" dirty="0"/>
              <a:t>Eksempler:</a:t>
            </a:r>
          </a:p>
          <a:p>
            <a:pPr lvl="2"/>
            <a:r>
              <a:rPr lang="nb-NO" dirty="0"/>
              <a:t>Barnevernsreformen</a:t>
            </a:r>
          </a:p>
          <a:p>
            <a:pPr lvl="2"/>
            <a:r>
              <a:rPr lang="nb-NO" dirty="0"/>
              <a:t>Kompetanseordningene fra </a:t>
            </a:r>
            <a:r>
              <a:rPr lang="nb-NO" dirty="0" err="1"/>
              <a:t>Udir</a:t>
            </a:r>
            <a:endParaRPr lang="nb-NO" dirty="0"/>
          </a:p>
          <a:p>
            <a:pPr lvl="3"/>
            <a:r>
              <a:rPr lang="nb-NO" dirty="0"/>
              <a:t>Regional ordning for kompetanseutvikling</a:t>
            </a:r>
          </a:p>
          <a:p>
            <a:pPr lvl="3"/>
            <a:r>
              <a:rPr lang="nb-NO" dirty="0"/>
              <a:t>Desentralisert ordning for kompetanseutvikling</a:t>
            </a:r>
          </a:p>
          <a:p>
            <a:pPr lvl="3"/>
            <a:r>
              <a:rPr lang="nb-NO" dirty="0"/>
              <a:t>Kompetanseløftet</a:t>
            </a:r>
          </a:p>
          <a:p>
            <a:pPr lvl="3"/>
            <a:r>
              <a:rPr lang="nb-NO" dirty="0"/>
              <a:t>Oppfølgingsordninga</a:t>
            </a:r>
          </a:p>
          <a:p>
            <a:r>
              <a:rPr lang="nb-NO" dirty="0"/>
              <a:t>Trenger et universitet som er en pådriver, og et foretrukket miljø, når det gjelder å utvikle kvalitet </a:t>
            </a:r>
            <a:r>
              <a:rPr lang="nb-NO"/>
              <a:t>på oppvekstområdet</a:t>
            </a:r>
            <a:endParaRPr lang="nb-NO" dirty="0"/>
          </a:p>
        </p:txBody>
      </p:sp>
    </p:spTree>
    <p:extLst>
      <p:ext uri="{BB962C8B-B14F-4D97-AF65-F5344CB8AC3E}">
        <p14:creationId xmlns:p14="http://schemas.microsoft.com/office/powerpoint/2010/main" val="2166972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9"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tel 1">
            <a:extLst>
              <a:ext uri="{FF2B5EF4-FFF2-40B4-BE49-F238E27FC236}">
                <a16:creationId xmlns:a16="http://schemas.microsoft.com/office/drawing/2014/main" id="{39987659-F69B-4908-AF09-05FB55661EB3}"/>
              </a:ext>
            </a:extLst>
          </p:cNvPr>
          <p:cNvSpPr>
            <a:spLocks noGrp="1"/>
          </p:cNvSpPr>
          <p:nvPr>
            <p:ph type="ctrTitle"/>
          </p:nvPr>
        </p:nvSpPr>
        <p:spPr>
          <a:xfrm>
            <a:off x="2902226" y="1764407"/>
            <a:ext cx="6506817" cy="1826932"/>
          </a:xfrm>
        </p:spPr>
        <p:txBody>
          <a:bodyPr>
            <a:normAutofit/>
          </a:bodyPr>
          <a:lstStyle/>
          <a:p>
            <a:r>
              <a:rPr lang="nb-NO" sz="4800" b="1">
                <a:solidFill>
                  <a:schemeClr val="tx2"/>
                </a:solidFill>
              </a:rPr>
              <a:t>Arbeidsgivernettverket</a:t>
            </a:r>
            <a:r>
              <a:rPr lang="nb-NO" sz="4800">
                <a:solidFill>
                  <a:schemeClr val="tx2"/>
                </a:solidFill>
              </a:rPr>
              <a:t> </a:t>
            </a:r>
          </a:p>
        </p:txBody>
      </p:sp>
      <p:sp>
        <p:nvSpPr>
          <p:cNvPr id="3" name="Undertittel 2">
            <a:extLst>
              <a:ext uri="{FF2B5EF4-FFF2-40B4-BE49-F238E27FC236}">
                <a16:creationId xmlns:a16="http://schemas.microsoft.com/office/drawing/2014/main" id="{16B64B21-6E76-46A0-92EB-28099DE8EC14}"/>
              </a:ext>
            </a:extLst>
          </p:cNvPr>
          <p:cNvSpPr>
            <a:spLocks noGrp="1"/>
          </p:cNvSpPr>
          <p:nvPr>
            <p:ph type="subTitle" idx="1"/>
          </p:nvPr>
        </p:nvSpPr>
        <p:spPr>
          <a:xfrm>
            <a:off x="3215729" y="4165152"/>
            <a:ext cx="5760846" cy="682079"/>
          </a:xfrm>
        </p:spPr>
        <p:txBody>
          <a:bodyPr>
            <a:normAutofit/>
          </a:bodyPr>
          <a:lstStyle/>
          <a:p>
            <a:r>
              <a:rPr lang="nb-NO" sz="3200" b="1">
                <a:solidFill>
                  <a:schemeClr val="tx2"/>
                </a:solidFill>
              </a:rPr>
              <a:t>Presentasjon for KUD 25.11.21 </a:t>
            </a:r>
          </a:p>
        </p:txBody>
      </p:sp>
    </p:spTree>
    <p:extLst>
      <p:ext uri="{BB962C8B-B14F-4D97-AF65-F5344CB8AC3E}">
        <p14:creationId xmlns:p14="http://schemas.microsoft.com/office/powerpoint/2010/main" val="4156815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9"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tel 1">
            <a:extLst>
              <a:ext uri="{FF2B5EF4-FFF2-40B4-BE49-F238E27FC236}">
                <a16:creationId xmlns:a16="http://schemas.microsoft.com/office/drawing/2014/main" id="{6A8B06F8-24CA-439D-9D68-A451E705733A}"/>
              </a:ext>
            </a:extLst>
          </p:cNvPr>
          <p:cNvSpPr>
            <a:spLocks noGrp="1"/>
          </p:cNvSpPr>
          <p:nvPr>
            <p:ph type="title"/>
          </p:nvPr>
        </p:nvSpPr>
        <p:spPr>
          <a:xfrm>
            <a:off x="3027924" y="991261"/>
            <a:ext cx="5754696" cy="1837349"/>
          </a:xfrm>
        </p:spPr>
        <p:txBody>
          <a:bodyPr>
            <a:normAutofit/>
          </a:bodyPr>
          <a:lstStyle/>
          <a:p>
            <a:pPr algn="ctr"/>
            <a:r>
              <a:rPr lang="nb-NO" b="1">
                <a:solidFill>
                  <a:schemeClr val="tx2"/>
                </a:solidFill>
              </a:rPr>
              <a:t>Satsingsområder i 2021 </a:t>
            </a:r>
          </a:p>
        </p:txBody>
      </p:sp>
      <p:sp>
        <p:nvSpPr>
          <p:cNvPr id="3" name="Plassholder for innhold 2">
            <a:extLst>
              <a:ext uri="{FF2B5EF4-FFF2-40B4-BE49-F238E27FC236}">
                <a16:creationId xmlns:a16="http://schemas.microsoft.com/office/drawing/2014/main" id="{24CFBE10-1F68-4673-B63B-A013841BCD3E}"/>
              </a:ext>
            </a:extLst>
          </p:cNvPr>
          <p:cNvSpPr>
            <a:spLocks noGrp="1"/>
          </p:cNvSpPr>
          <p:nvPr>
            <p:ph idx="1"/>
          </p:nvPr>
        </p:nvSpPr>
        <p:spPr>
          <a:xfrm>
            <a:off x="2491410" y="2698585"/>
            <a:ext cx="7142920" cy="3463675"/>
          </a:xfrm>
        </p:spPr>
        <p:txBody>
          <a:bodyPr anchor="t">
            <a:normAutofit/>
          </a:bodyPr>
          <a:lstStyle/>
          <a:p>
            <a:endParaRPr lang="nb-NO" sz="2000">
              <a:solidFill>
                <a:schemeClr val="tx2"/>
              </a:solidFill>
            </a:endParaRPr>
          </a:p>
          <a:p>
            <a:r>
              <a:rPr lang="nb-NO" b="1">
                <a:solidFill>
                  <a:schemeClr val="tx2"/>
                </a:solidFill>
              </a:rPr>
              <a:t> </a:t>
            </a:r>
            <a:r>
              <a:rPr lang="nb-NO" sz="2400" b="1">
                <a:solidFill>
                  <a:schemeClr val="tx2"/>
                </a:solidFill>
              </a:rPr>
              <a:t>Lønnsforhandlinger</a:t>
            </a:r>
          </a:p>
          <a:p>
            <a:r>
              <a:rPr lang="nb-NO" sz="2400" b="1">
                <a:solidFill>
                  <a:schemeClr val="tx2"/>
                </a:solidFill>
              </a:rPr>
              <a:t> Rekruttering</a:t>
            </a:r>
          </a:p>
          <a:p>
            <a:r>
              <a:rPr lang="nb-NO" sz="2400" b="1">
                <a:solidFill>
                  <a:schemeClr val="tx2"/>
                </a:solidFill>
              </a:rPr>
              <a:t> Heltid/deltid </a:t>
            </a:r>
          </a:p>
          <a:p>
            <a:r>
              <a:rPr lang="nb-NO" sz="2400" b="1">
                <a:solidFill>
                  <a:schemeClr val="tx2"/>
                </a:solidFill>
              </a:rPr>
              <a:t> Lærlinger</a:t>
            </a:r>
          </a:p>
          <a:p>
            <a:r>
              <a:rPr lang="nb-NO" sz="2400" b="1">
                <a:solidFill>
                  <a:schemeClr val="tx2"/>
                </a:solidFill>
              </a:rPr>
              <a:t> Samarbeide med tillitsvalgte – ulike</a:t>
            </a:r>
          </a:p>
          <a:p>
            <a:pPr marL="0" indent="0">
              <a:buNone/>
            </a:pPr>
            <a:r>
              <a:rPr lang="nb-NO" sz="2400" b="1">
                <a:solidFill>
                  <a:schemeClr val="tx2"/>
                </a:solidFill>
              </a:rPr>
              <a:t>    ordninger</a:t>
            </a:r>
          </a:p>
        </p:txBody>
      </p:sp>
      <p:grpSp>
        <p:nvGrpSpPr>
          <p:cNvPr id="24"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5"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90543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9"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tel 1">
            <a:extLst>
              <a:ext uri="{FF2B5EF4-FFF2-40B4-BE49-F238E27FC236}">
                <a16:creationId xmlns:a16="http://schemas.microsoft.com/office/drawing/2014/main" id="{E714557A-8C92-428D-AC20-367FE2E5B31F}"/>
              </a:ext>
            </a:extLst>
          </p:cNvPr>
          <p:cNvSpPr>
            <a:spLocks noGrp="1"/>
          </p:cNvSpPr>
          <p:nvPr>
            <p:ph type="title"/>
          </p:nvPr>
        </p:nvSpPr>
        <p:spPr>
          <a:xfrm>
            <a:off x="3027924" y="991261"/>
            <a:ext cx="5754696" cy="1837349"/>
          </a:xfrm>
        </p:spPr>
        <p:txBody>
          <a:bodyPr>
            <a:normAutofit/>
          </a:bodyPr>
          <a:lstStyle/>
          <a:p>
            <a:pPr algn="ctr"/>
            <a:r>
              <a:rPr lang="nb-NO" b="1">
                <a:solidFill>
                  <a:schemeClr val="tx2"/>
                </a:solidFill>
              </a:rPr>
              <a:t>Gevinst i samarbeidet  </a:t>
            </a:r>
          </a:p>
        </p:txBody>
      </p:sp>
      <p:sp>
        <p:nvSpPr>
          <p:cNvPr id="3" name="Plassholder for innhold 2">
            <a:extLst>
              <a:ext uri="{FF2B5EF4-FFF2-40B4-BE49-F238E27FC236}">
                <a16:creationId xmlns:a16="http://schemas.microsoft.com/office/drawing/2014/main" id="{2C20D1E1-F610-4E70-B811-C5D64433FC5D}"/>
              </a:ext>
            </a:extLst>
          </p:cNvPr>
          <p:cNvSpPr>
            <a:spLocks noGrp="1"/>
          </p:cNvSpPr>
          <p:nvPr>
            <p:ph idx="1"/>
          </p:nvPr>
        </p:nvSpPr>
        <p:spPr>
          <a:xfrm>
            <a:off x="2173358" y="2726727"/>
            <a:ext cx="7248938" cy="3692095"/>
          </a:xfrm>
        </p:spPr>
        <p:txBody>
          <a:bodyPr anchor="t">
            <a:normAutofit fontScale="92500" lnSpcReduction="20000"/>
          </a:bodyPr>
          <a:lstStyle/>
          <a:p>
            <a:pPr marL="0" indent="0">
              <a:buNone/>
            </a:pPr>
            <a:endParaRPr lang="nb-NO" sz="1400">
              <a:solidFill>
                <a:schemeClr val="tx2"/>
              </a:solidFill>
            </a:endParaRPr>
          </a:p>
          <a:p>
            <a:r>
              <a:rPr lang="nb-NO" sz="2400">
                <a:solidFill>
                  <a:schemeClr val="tx2"/>
                </a:solidFill>
              </a:rPr>
              <a:t> </a:t>
            </a:r>
            <a:r>
              <a:rPr lang="nb-NO" sz="2600" b="1">
                <a:solidFill>
                  <a:schemeClr val="tx2"/>
                </a:solidFill>
              </a:rPr>
              <a:t>Utveksle informasjon om arbeidsgiverrelaterte   </a:t>
            </a:r>
          </a:p>
          <a:p>
            <a:pPr marL="0" indent="0">
              <a:buNone/>
            </a:pPr>
            <a:r>
              <a:rPr lang="nb-NO" sz="2600" b="1">
                <a:solidFill>
                  <a:schemeClr val="tx2"/>
                </a:solidFill>
              </a:rPr>
              <a:t>    spørsmål -  Lønn  mm</a:t>
            </a:r>
          </a:p>
          <a:p>
            <a:r>
              <a:rPr lang="nb-NO" sz="2600" b="1">
                <a:solidFill>
                  <a:schemeClr val="tx2"/>
                </a:solidFill>
              </a:rPr>
              <a:t> Dele kompetanse</a:t>
            </a:r>
          </a:p>
          <a:p>
            <a:r>
              <a:rPr lang="nb-NO" sz="2600" b="1">
                <a:solidFill>
                  <a:schemeClr val="tx2"/>
                </a:solidFill>
              </a:rPr>
              <a:t> Informasjon fra KS </a:t>
            </a:r>
          </a:p>
          <a:p>
            <a:r>
              <a:rPr lang="nb-NO" sz="2600" b="1">
                <a:solidFill>
                  <a:schemeClr val="tx2"/>
                </a:solidFill>
              </a:rPr>
              <a:t> Felles satsingsområdet  - eks. Drømmejobben, Nytt   </a:t>
            </a:r>
          </a:p>
          <a:p>
            <a:pPr marL="0" indent="0">
              <a:buNone/>
            </a:pPr>
            <a:r>
              <a:rPr lang="nb-NO" sz="2600" b="1">
                <a:solidFill>
                  <a:schemeClr val="tx2"/>
                </a:solidFill>
              </a:rPr>
              <a:t>    blikk </a:t>
            </a:r>
          </a:p>
          <a:p>
            <a:r>
              <a:rPr lang="nb-NO" sz="2600" b="1">
                <a:solidFill>
                  <a:schemeClr val="tx2"/>
                </a:solidFill>
              </a:rPr>
              <a:t>Kjennskap til prosesser i kommunene, hvor vi kan ha felles nytte av å samarbeide/ koordinere arbeidet / utveksle rutiner </a:t>
            </a:r>
            <a:r>
              <a:rPr lang="nb-NO" sz="2600" b="1" err="1">
                <a:solidFill>
                  <a:schemeClr val="tx2"/>
                </a:solidFill>
              </a:rPr>
              <a:t>ect</a:t>
            </a:r>
            <a:r>
              <a:rPr lang="nb-NO" sz="2600" b="1">
                <a:solidFill>
                  <a:schemeClr val="tx2"/>
                </a:solidFill>
              </a:rPr>
              <a:t>.</a:t>
            </a:r>
          </a:p>
          <a:p>
            <a:endParaRPr lang="nb-NO" sz="1400">
              <a:solidFill>
                <a:schemeClr val="tx2"/>
              </a:solidFill>
            </a:endParaRPr>
          </a:p>
        </p:txBody>
      </p:sp>
      <p:grpSp>
        <p:nvGrpSpPr>
          <p:cNvPr id="24"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5"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63702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22DE91-68A5-41D7-A5E2-FD59A025AFCD}"/>
              </a:ext>
            </a:extLst>
          </p:cNvPr>
          <p:cNvSpPr>
            <a:spLocks noGrp="1"/>
          </p:cNvSpPr>
          <p:nvPr>
            <p:ph type="title"/>
          </p:nvPr>
        </p:nvSpPr>
        <p:spPr/>
        <p:txBody>
          <a:bodyPr/>
          <a:lstStyle/>
          <a:p>
            <a:endParaRPr lang="no-NO" dirty="0"/>
          </a:p>
        </p:txBody>
      </p:sp>
      <p:sp>
        <p:nvSpPr>
          <p:cNvPr id="3" name="Plassholder for innhold 2">
            <a:extLst>
              <a:ext uri="{FF2B5EF4-FFF2-40B4-BE49-F238E27FC236}">
                <a16:creationId xmlns:a16="http://schemas.microsoft.com/office/drawing/2014/main" id="{0307F0FA-5D11-48D2-B2FD-DBFDE2C3B8E9}"/>
              </a:ext>
            </a:extLst>
          </p:cNvPr>
          <p:cNvSpPr>
            <a:spLocks noGrp="1"/>
          </p:cNvSpPr>
          <p:nvPr>
            <p:ph idx="1"/>
          </p:nvPr>
        </p:nvSpPr>
        <p:spPr/>
        <p:txBody>
          <a:bodyPr/>
          <a:lstStyle/>
          <a:p>
            <a:endParaRPr lang="nb-NO" dirty="0"/>
          </a:p>
          <a:p>
            <a:endParaRPr lang="nb-NO" dirty="0"/>
          </a:p>
          <a:p>
            <a:endParaRPr lang="nb-NO" dirty="0"/>
          </a:p>
          <a:p>
            <a:pPr marL="0" indent="0">
              <a:buNone/>
            </a:pPr>
            <a:r>
              <a:rPr lang="nb-NO" sz="6600" dirty="0"/>
              <a:t>Krimnettverket</a:t>
            </a:r>
            <a:endParaRPr lang="no-NO" sz="6600" dirty="0"/>
          </a:p>
        </p:txBody>
      </p:sp>
    </p:spTree>
    <p:extLst>
      <p:ext uri="{BB962C8B-B14F-4D97-AF65-F5344CB8AC3E}">
        <p14:creationId xmlns:p14="http://schemas.microsoft.com/office/powerpoint/2010/main" val="950541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9"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tel 1">
            <a:extLst>
              <a:ext uri="{FF2B5EF4-FFF2-40B4-BE49-F238E27FC236}">
                <a16:creationId xmlns:a16="http://schemas.microsoft.com/office/drawing/2014/main" id="{D9F28659-C2C8-48F6-AF88-8A59E4ECE3C0}"/>
              </a:ext>
            </a:extLst>
          </p:cNvPr>
          <p:cNvSpPr>
            <a:spLocks noGrp="1"/>
          </p:cNvSpPr>
          <p:nvPr>
            <p:ph type="title"/>
          </p:nvPr>
        </p:nvSpPr>
        <p:spPr>
          <a:xfrm>
            <a:off x="3027924" y="991261"/>
            <a:ext cx="5754696" cy="1837349"/>
          </a:xfrm>
        </p:spPr>
        <p:txBody>
          <a:bodyPr>
            <a:normAutofit/>
          </a:bodyPr>
          <a:lstStyle/>
          <a:p>
            <a:pPr algn="ctr"/>
            <a:r>
              <a:rPr lang="nb-NO" b="1">
                <a:solidFill>
                  <a:schemeClr val="tx2"/>
                </a:solidFill>
              </a:rPr>
              <a:t>Største utfordringer for 2022</a:t>
            </a:r>
          </a:p>
        </p:txBody>
      </p:sp>
      <p:sp>
        <p:nvSpPr>
          <p:cNvPr id="3" name="Plassholder for innhold 2">
            <a:extLst>
              <a:ext uri="{FF2B5EF4-FFF2-40B4-BE49-F238E27FC236}">
                <a16:creationId xmlns:a16="http://schemas.microsoft.com/office/drawing/2014/main" id="{8090C7F7-363B-44DA-BA30-60F573C8DFAF}"/>
              </a:ext>
            </a:extLst>
          </p:cNvPr>
          <p:cNvSpPr>
            <a:spLocks noGrp="1"/>
          </p:cNvSpPr>
          <p:nvPr>
            <p:ph idx="1"/>
          </p:nvPr>
        </p:nvSpPr>
        <p:spPr>
          <a:xfrm>
            <a:off x="2491410" y="2711690"/>
            <a:ext cx="6672666" cy="3397562"/>
          </a:xfrm>
        </p:spPr>
        <p:txBody>
          <a:bodyPr anchor="t">
            <a:normAutofit/>
          </a:bodyPr>
          <a:lstStyle/>
          <a:p>
            <a:endParaRPr lang="nb-NO" sz="1700">
              <a:solidFill>
                <a:schemeClr val="tx2"/>
              </a:solidFill>
            </a:endParaRPr>
          </a:p>
          <a:p>
            <a:endParaRPr lang="nb-NO" sz="2400" b="1">
              <a:solidFill>
                <a:schemeClr val="tx2"/>
              </a:solidFill>
            </a:endParaRPr>
          </a:p>
          <a:p>
            <a:r>
              <a:rPr lang="nb-NO" sz="2400" b="1">
                <a:solidFill>
                  <a:schemeClr val="tx2"/>
                </a:solidFill>
              </a:rPr>
              <a:t> Redusere sykefraværet</a:t>
            </a:r>
          </a:p>
          <a:p>
            <a:r>
              <a:rPr lang="nb-NO" sz="2400" b="1">
                <a:solidFill>
                  <a:schemeClr val="tx2"/>
                </a:solidFill>
              </a:rPr>
              <a:t> Øke andelen heltidsansatte</a:t>
            </a:r>
          </a:p>
          <a:p>
            <a:r>
              <a:rPr lang="nb-NO" sz="2400" b="1">
                <a:solidFill>
                  <a:schemeClr val="tx2"/>
                </a:solidFill>
              </a:rPr>
              <a:t> Øke inkludering, likestilling og mangfold</a:t>
            </a:r>
          </a:p>
          <a:p>
            <a:r>
              <a:rPr lang="nb-NO" sz="2400" b="1">
                <a:solidFill>
                  <a:schemeClr val="tx2"/>
                </a:solidFill>
              </a:rPr>
              <a:t> Rekruttere sykepleiere, leger, psykologer – jfr. Neste lysbilde </a:t>
            </a:r>
          </a:p>
        </p:txBody>
      </p:sp>
      <p:grpSp>
        <p:nvGrpSpPr>
          <p:cNvPr id="24"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5"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837932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718F6A-AE38-49E5-9476-B5B59A26F405}"/>
              </a:ext>
            </a:extLst>
          </p:cNvPr>
          <p:cNvSpPr>
            <a:spLocks noGrp="1"/>
          </p:cNvSpPr>
          <p:nvPr>
            <p:ph type="title"/>
          </p:nvPr>
        </p:nvSpPr>
        <p:spPr/>
        <p:txBody>
          <a:bodyPr/>
          <a:lstStyle/>
          <a:p>
            <a:r>
              <a:rPr lang="nb-NO"/>
              <a:t>Rekrutteringsutfordringer i Agder </a:t>
            </a:r>
          </a:p>
        </p:txBody>
      </p:sp>
      <p:graphicFrame>
        <p:nvGraphicFramePr>
          <p:cNvPr id="8" name="Plassholder for innhold 7">
            <a:extLst>
              <a:ext uri="{FF2B5EF4-FFF2-40B4-BE49-F238E27FC236}">
                <a16:creationId xmlns:a16="http://schemas.microsoft.com/office/drawing/2014/main" id="{B4BBADAB-6629-46D2-A60A-FD8AD3091491}"/>
              </a:ext>
            </a:extLst>
          </p:cNvPr>
          <p:cNvGraphicFramePr>
            <a:graphicFrameLocks noGrp="1"/>
          </p:cNvGraphicFramePr>
          <p:nvPr>
            <p:ph idx="1"/>
          </p:nvPr>
        </p:nvGraphicFramePr>
        <p:xfrm>
          <a:off x="1023938" y="2084832"/>
          <a:ext cx="9720262" cy="42238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9521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tel 1">
            <a:extLst>
              <a:ext uri="{FF2B5EF4-FFF2-40B4-BE49-F238E27FC236}">
                <a16:creationId xmlns:a16="http://schemas.microsoft.com/office/drawing/2014/main" id="{D9F28659-C2C8-48F6-AF88-8A59E4ECE3C0}"/>
              </a:ext>
            </a:extLst>
          </p:cNvPr>
          <p:cNvSpPr>
            <a:spLocks noGrp="1"/>
          </p:cNvSpPr>
          <p:nvPr>
            <p:ph type="title"/>
          </p:nvPr>
        </p:nvSpPr>
        <p:spPr>
          <a:xfrm>
            <a:off x="3027924" y="991261"/>
            <a:ext cx="5754696" cy="1837349"/>
          </a:xfrm>
        </p:spPr>
        <p:txBody>
          <a:bodyPr>
            <a:normAutofit/>
          </a:bodyPr>
          <a:lstStyle/>
          <a:p>
            <a:pPr algn="ctr"/>
            <a:r>
              <a:rPr lang="nb-NO" sz="3600" b="1">
                <a:solidFill>
                  <a:schemeClr val="tx2"/>
                </a:solidFill>
              </a:rPr>
              <a:t>Område for regional eller  nasjonal påvirkning</a:t>
            </a:r>
          </a:p>
        </p:txBody>
      </p:sp>
      <p:sp>
        <p:nvSpPr>
          <p:cNvPr id="3" name="Plassholder for innhold 2">
            <a:extLst>
              <a:ext uri="{FF2B5EF4-FFF2-40B4-BE49-F238E27FC236}">
                <a16:creationId xmlns:a16="http://schemas.microsoft.com/office/drawing/2014/main" id="{8090C7F7-363B-44DA-BA30-60F573C8DFAF}"/>
              </a:ext>
            </a:extLst>
          </p:cNvPr>
          <p:cNvSpPr>
            <a:spLocks noGrp="1"/>
          </p:cNvSpPr>
          <p:nvPr>
            <p:ph idx="1"/>
          </p:nvPr>
        </p:nvSpPr>
        <p:spPr>
          <a:xfrm>
            <a:off x="3050412" y="2979336"/>
            <a:ext cx="5709721" cy="2430864"/>
          </a:xfrm>
        </p:spPr>
        <p:txBody>
          <a:bodyPr anchor="t">
            <a:normAutofit fontScale="92500" lnSpcReduction="20000"/>
          </a:bodyPr>
          <a:lstStyle/>
          <a:p>
            <a:endParaRPr lang="nb-NO" sz="2000">
              <a:solidFill>
                <a:schemeClr val="tx2"/>
              </a:solidFill>
            </a:endParaRPr>
          </a:p>
          <a:p>
            <a:r>
              <a:rPr lang="nb-NO" sz="2600" b="1">
                <a:solidFill>
                  <a:schemeClr val="tx2"/>
                </a:solidFill>
              </a:rPr>
              <a:t>Rekruttering av helsepersonell,  herunder arbeidstidsordninger, lønn, kompetansekrav </a:t>
            </a:r>
            <a:r>
              <a:rPr lang="nb-NO" sz="2600" b="1" err="1">
                <a:solidFill>
                  <a:schemeClr val="tx2"/>
                </a:solidFill>
              </a:rPr>
              <a:t>ect</a:t>
            </a:r>
            <a:r>
              <a:rPr lang="nb-NO" sz="2600" b="1">
                <a:solidFill>
                  <a:schemeClr val="tx2"/>
                </a:solidFill>
              </a:rPr>
              <a:t>.</a:t>
            </a:r>
          </a:p>
          <a:p>
            <a:r>
              <a:rPr lang="nb-NO" sz="2600" b="1">
                <a:solidFill>
                  <a:schemeClr val="tx2"/>
                </a:solidFill>
              </a:rPr>
              <a:t>Oppmykning av profesjonsgrenser</a:t>
            </a:r>
          </a:p>
          <a:p>
            <a:endParaRPr lang="nb-NO" sz="2400" b="1">
              <a:solidFill>
                <a:schemeClr val="tx2"/>
              </a:solidFill>
            </a:endParaRPr>
          </a:p>
          <a:p>
            <a:pPr marL="0" indent="0">
              <a:buNone/>
            </a:pPr>
            <a:r>
              <a:rPr lang="nb-NO" sz="2000">
                <a:solidFill>
                  <a:schemeClr val="tx2"/>
                </a:solidFill>
              </a:rPr>
              <a:t> </a:t>
            </a:r>
          </a:p>
        </p:txBody>
      </p:sp>
      <p:grpSp>
        <p:nvGrpSpPr>
          <p:cNvPr id="9"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910856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01" y="542015"/>
            <a:ext cx="11553478" cy="1174615"/>
          </a:xfrm>
        </p:spPr>
        <p:txBody>
          <a:bodyPr/>
          <a:lstStyle/>
          <a:p>
            <a:pPr algn="l"/>
            <a:r>
              <a:rPr lang="en-US"/>
              <a:t>Dialog</a:t>
            </a:r>
          </a:p>
        </p:txBody>
      </p:sp>
      <p:sp>
        <p:nvSpPr>
          <p:cNvPr id="4" name="TekstSylinder 3">
            <a:extLst>
              <a:ext uri="{FF2B5EF4-FFF2-40B4-BE49-F238E27FC236}">
                <a16:creationId xmlns:a16="http://schemas.microsoft.com/office/drawing/2014/main" id="{FEE20378-07C3-4A66-B405-3D602CCBC7F5}"/>
              </a:ext>
            </a:extLst>
          </p:cNvPr>
          <p:cNvSpPr txBox="1"/>
          <p:nvPr/>
        </p:nvSpPr>
        <p:spPr>
          <a:xfrm>
            <a:off x="523982" y="1880170"/>
            <a:ext cx="11316497" cy="3816429"/>
          </a:xfrm>
          <a:prstGeom prst="rect">
            <a:avLst/>
          </a:prstGeom>
          <a:noFill/>
        </p:spPr>
        <p:txBody>
          <a:bodyPr wrap="square" rtlCol="0">
            <a:spAutoFit/>
          </a:bodyPr>
          <a:lstStyle/>
          <a:p>
            <a:pPr marL="457200" indent="-457200" algn="l" rtl="0" fontAlgn="base">
              <a:buFont typeface="Arial" panose="020B0604020202020204" pitchFamily="34" charset="0"/>
              <a:buChar char="•"/>
            </a:pPr>
            <a:r>
              <a:rPr lang="nb-NO" sz="3200" b="0" i="0">
                <a:solidFill>
                  <a:schemeClr val="bg1"/>
                </a:solidFill>
                <a:effectLst/>
                <a:latin typeface="Calibri" panose="020F0502020204030204" pitchFamily="34" charset="0"/>
              </a:rPr>
              <a:t>Hvordan arbeide med problemstillinger på tvers av nettverk - eksempel rusreformen (HSO, ON, FH, Krim...), barnevernreformen?  Hvem tar initiativ - RK, KDU, nettverkenes rolle  </a:t>
            </a:r>
          </a:p>
          <a:p>
            <a:pPr marL="457200" indent="-457200" algn="l" rtl="0" fontAlgn="base">
              <a:buFont typeface="Arial" panose="020B0604020202020204" pitchFamily="34" charset="0"/>
              <a:buChar char="•"/>
            </a:pPr>
            <a:r>
              <a:rPr lang="nb-NO" sz="3200" b="0" i="0">
                <a:solidFill>
                  <a:schemeClr val="bg1"/>
                </a:solidFill>
                <a:effectLst/>
                <a:latin typeface="Calibri" panose="020F0502020204030204" pitchFamily="34" charset="0"/>
              </a:rPr>
              <a:t>Forventning fra kommunedirektørutvalget - hvordan bringe saker inn til KDU, hvilke saker kan/ ønskes inn til KDU </a:t>
            </a:r>
          </a:p>
          <a:p>
            <a:pPr marL="457200" indent="-457200" algn="l" rtl="0" fontAlgn="base">
              <a:buFont typeface="Arial" panose="020B0604020202020204" pitchFamily="34" charset="0"/>
              <a:buChar char="•"/>
            </a:pPr>
            <a:r>
              <a:rPr lang="nb-NO" sz="3200" b="0" i="0">
                <a:solidFill>
                  <a:schemeClr val="bg1"/>
                </a:solidFill>
                <a:effectLst/>
                <a:latin typeface="Calibri" panose="020F0502020204030204" pitchFamily="34" charset="0"/>
              </a:rPr>
              <a:t>Prioritering av tid og ressurser til nettverksarbeid </a:t>
            </a:r>
          </a:p>
          <a:p>
            <a:endParaRPr lang="nb-NO"/>
          </a:p>
        </p:txBody>
      </p:sp>
    </p:spTree>
    <p:extLst>
      <p:ext uri="{BB962C8B-B14F-4D97-AF65-F5344CB8AC3E}">
        <p14:creationId xmlns:p14="http://schemas.microsoft.com/office/powerpoint/2010/main" val="877086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7D1D0773-3C39-40E0-A991-3DFD87646F1E}"/>
              </a:ext>
            </a:extLst>
          </p:cNvPr>
          <p:cNvSpPr>
            <a:spLocks noGrp="1"/>
          </p:cNvSpPr>
          <p:nvPr>
            <p:ph type="title"/>
          </p:nvPr>
        </p:nvSpPr>
        <p:spPr/>
        <p:txBody>
          <a:bodyPr>
            <a:normAutofit fontScale="90000"/>
          </a:bodyPr>
          <a:lstStyle/>
          <a:p>
            <a:br>
              <a:rPr lang="nb-NO" dirty="0"/>
            </a:br>
            <a:r>
              <a:rPr lang="nb-NO" dirty="0"/>
              <a:t>Satsingsområder</a:t>
            </a:r>
            <a:br>
              <a:rPr lang="nb-NO" dirty="0"/>
            </a:br>
            <a:endParaRPr lang="no-NO" dirty="0"/>
          </a:p>
        </p:txBody>
      </p:sp>
      <p:sp>
        <p:nvSpPr>
          <p:cNvPr id="5" name="Plassholder for innhold 4">
            <a:extLst>
              <a:ext uri="{FF2B5EF4-FFF2-40B4-BE49-F238E27FC236}">
                <a16:creationId xmlns:a16="http://schemas.microsoft.com/office/drawing/2014/main" id="{011964F6-3E63-4C51-8D58-72B2B1D9522B}"/>
              </a:ext>
            </a:extLst>
          </p:cNvPr>
          <p:cNvSpPr>
            <a:spLocks noGrp="1"/>
          </p:cNvSpPr>
          <p:nvPr>
            <p:ph idx="1"/>
          </p:nvPr>
        </p:nvSpPr>
        <p:spPr/>
        <p:txBody>
          <a:bodyPr/>
          <a:lstStyle/>
          <a:p>
            <a:pPr lvl="1"/>
            <a:r>
              <a:rPr lang="nb-NO" dirty="0"/>
              <a:t>Vold i nære relasjoner</a:t>
            </a:r>
          </a:p>
          <a:p>
            <a:pPr lvl="1"/>
            <a:r>
              <a:rPr lang="nb-NO" dirty="0"/>
              <a:t>Hatefulle ytringer og hatkriminalitet</a:t>
            </a:r>
          </a:p>
          <a:p>
            <a:pPr lvl="1"/>
            <a:r>
              <a:rPr lang="nb-NO" dirty="0"/>
              <a:t>Ungdomskontrakter / rus</a:t>
            </a:r>
          </a:p>
          <a:p>
            <a:pPr lvl="1"/>
            <a:r>
              <a:rPr lang="nb-NO" dirty="0"/>
              <a:t>Ungdom i koronatiden</a:t>
            </a:r>
          </a:p>
          <a:p>
            <a:pPr lvl="1"/>
            <a:endParaRPr lang="nb-NO" dirty="0"/>
          </a:p>
          <a:p>
            <a:pPr marL="0" indent="0">
              <a:buNone/>
            </a:pPr>
            <a:endParaRPr lang="nb-NO" dirty="0"/>
          </a:p>
          <a:p>
            <a:pPr lvl="1"/>
            <a:endParaRPr lang="no-NO" dirty="0"/>
          </a:p>
        </p:txBody>
      </p:sp>
    </p:spTree>
    <p:extLst>
      <p:ext uri="{BB962C8B-B14F-4D97-AF65-F5344CB8AC3E}">
        <p14:creationId xmlns:p14="http://schemas.microsoft.com/office/powerpoint/2010/main" val="1553518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B8981F-85CF-4B96-B37C-50A62371B7D5}"/>
              </a:ext>
            </a:extLst>
          </p:cNvPr>
          <p:cNvSpPr>
            <a:spLocks noGrp="1"/>
          </p:cNvSpPr>
          <p:nvPr>
            <p:ph type="title"/>
          </p:nvPr>
        </p:nvSpPr>
        <p:spPr/>
        <p:txBody>
          <a:bodyPr>
            <a:normAutofit fontScale="90000"/>
          </a:bodyPr>
          <a:lstStyle/>
          <a:p>
            <a:br>
              <a:rPr lang="nb-NO" dirty="0"/>
            </a:br>
            <a:r>
              <a:rPr lang="nb-NO" dirty="0"/>
              <a:t>Gevinst i samarbeidet</a:t>
            </a:r>
            <a:br>
              <a:rPr lang="nb-NO" dirty="0"/>
            </a:br>
            <a:endParaRPr lang="no-NO" dirty="0"/>
          </a:p>
        </p:txBody>
      </p:sp>
      <p:sp>
        <p:nvSpPr>
          <p:cNvPr id="3" name="Plassholder for innhold 2">
            <a:extLst>
              <a:ext uri="{FF2B5EF4-FFF2-40B4-BE49-F238E27FC236}">
                <a16:creationId xmlns:a16="http://schemas.microsoft.com/office/drawing/2014/main" id="{EDB32AED-9B07-46B4-A862-F638AA728389}"/>
              </a:ext>
            </a:extLst>
          </p:cNvPr>
          <p:cNvSpPr>
            <a:spLocks noGrp="1"/>
          </p:cNvSpPr>
          <p:nvPr>
            <p:ph idx="1"/>
          </p:nvPr>
        </p:nvSpPr>
        <p:spPr/>
        <p:txBody>
          <a:bodyPr/>
          <a:lstStyle/>
          <a:p>
            <a:r>
              <a:rPr lang="nb-NO" dirty="0"/>
              <a:t>Tilstrebe enhetlig og lik tilnærming tross ulike kommuner</a:t>
            </a:r>
          </a:p>
          <a:p>
            <a:r>
              <a:rPr lang="nb-NO" dirty="0"/>
              <a:t>Tilstrebe enhetlig og lik tilnærming i politiet</a:t>
            </a:r>
          </a:p>
          <a:p>
            <a:r>
              <a:rPr lang="nb-NO" dirty="0"/>
              <a:t>Samordning på tvers</a:t>
            </a:r>
          </a:p>
          <a:p>
            <a:r>
              <a:rPr lang="nb-NO" dirty="0"/>
              <a:t>Fokusområder i samarbeidsavtalene</a:t>
            </a:r>
          </a:p>
          <a:p>
            <a:r>
              <a:rPr lang="nb-NO" dirty="0"/>
              <a:t>Læringspunkter</a:t>
            </a:r>
          </a:p>
          <a:p>
            <a:r>
              <a:rPr lang="nb-NO" dirty="0"/>
              <a:t>Samarbeide om felles tiltak</a:t>
            </a:r>
            <a:endParaRPr lang="no-NO" dirty="0"/>
          </a:p>
        </p:txBody>
      </p:sp>
    </p:spTree>
    <p:extLst>
      <p:ext uri="{BB962C8B-B14F-4D97-AF65-F5344CB8AC3E}">
        <p14:creationId xmlns:p14="http://schemas.microsoft.com/office/powerpoint/2010/main" val="350706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626A07-0797-4AA0-8884-84B28A655832}"/>
              </a:ext>
            </a:extLst>
          </p:cNvPr>
          <p:cNvSpPr>
            <a:spLocks noGrp="1"/>
          </p:cNvSpPr>
          <p:nvPr>
            <p:ph type="title"/>
          </p:nvPr>
        </p:nvSpPr>
        <p:spPr/>
        <p:txBody>
          <a:bodyPr/>
          <a:lstStyle/>
          <a:p>
            <a:r>
              <a:rPr lang="nb-NO" dirty="0"/>
              <a:t>Største utfordringene 2022</a:t>
            </a:r>
            <a:endParaRPr lang="no-NO" dirty="0"/>
          </a:p>
        </p:txBody>
      </p:sp>
      <p:sp>
        <p:nvSpPr>
          <p:cNvPr id="3" name="Plassholder for innhold 2">
            <a:extLst>
              <a:ext uri="{FF2B5EF4-FFF2-40B4-BE49-F238E27FC236}">
                <a16:creationId xmlns:a16="http://schemas.microsoft.com/office/drawing/2014/main" id="{EC1623AB-5548-4B43-89D0-8C3D17571399}"/>
              </a:ext>
            </a:extLst>
          </p:cNvPr>
          <p:cNvSpPr>
            <a:spLocks noGrp="1"/>
          </p:cNvSpPr>
          <p:nvPr>
            <p:ph idx="1"/>
          </p:nvPr>
        </p:nvSpPr>
        <p:spPr/>
        <p:txBody>
          <a:bodyPr/>
          <a:lstStyle/>
          <a:p>
            <a:r>
              <a:rPr lang="nb-NO" dirty="0"/>
              <a:t>Ungdommers forhold til rus (mer liberalt)</a:t>
            </a:r>
          </a:p>
          <a:p>
            <a:r>
              <a:rPr lang="nb-NO" dirty="0"/>
              <a:t>Restene fra rusreformen (vedtatt lovendring 1/7 - 2022)</a:t>
            </a:r>
          </a:p>
          <a:p>
            <a:r>
              <a:rPr lang="nb-NO" dirty="0" err="1"/>
              <a:t>Sosialemedier</a:t>
            </a:r>
            <a:r>
              <a:rPr lang="nb-NO" dirty="0"/>
              <a:t> – seksuelle overgrep</a:t>
            </a:r>
          </a:p>
          <a:p>
            <a:r>
              <a:rPr lang="nb-NO" dirty="0"/>
              <a:t>Implementering av barnevernreformen</a:t>
            </a:r>
          </a:p>
          <a:p>
            <a:r>
              <a:rPr lang="nb-NO" dirty="0"/>
              <a:t>Faretruende personer i samfunnet</a:t>
            </a:r>
            <a:endParaRPr lang="no-NO" dirty="0"/>
          </a:p>
        </p:txBody>
      </p:sp>
    </p:spTree>
    <p:extLst>
      <p:ext uri="{BB962C8B-B14F-4D97-AF65-F5344CB8AC3E}">
        <p14:creationId xmlns:p14="http://schemas.microsoft.com/office/powerpoint/2010/main" val="93886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BC1F40-7AC3-434D-9D5B-2875CD61BAA3}"/>
              </a:ext>
            </a:extLst>
          </p:cNvPr>
          <p:cNvSpPr>
            <a:spLocks noGrp="1"/>
          </p:cNvSpPr>
          <p:nvPr>
            <p:ph type="title"/>
          </p:nvPr>
        </p:nvSpPr>
        <p:spPr/>
        <p:txBody>
          <a:bodyPr/>
          <a:lstStyle/>
          <a:p>
            <a:r>
              <a:rPr lang="nb-NO" dirty="0"/>
              <a:t>Regional – nasjonal påvirkning</a:t>
            </a:r>
            <a:endParaRPr lang="no-NO" dirty="0"/>
          </a:p>
        </p:txBody>
      </p:sp>
      <p:sp>
        <p:nvSpPr>
          <p:cNvPr id="3" name="Plassholder for innhold 2">
            <a:extLst>
              <a:ext uri="{FF2B5EF4-FFF2-40B4-BE49-F238E27FC236}">
                <a16:creationId xmlns:a16="http://schemas.microsoft.com/office/drawing/2014/main" id="{C2BB0F8C-65B1-456D-B6A6-9262D2AA0F1C}"/>
              </a:ext>
            </a:extLst>
          </p:cNvPr>
          <p:cNvSpPr>
            <a:spLocks noGrp="1"/>
          </p:cNvSpPr>
          <p:nvPr>
            <p:ph idx="1"/>
          </p:nvPr>
        </p:nvSpPr>
        <p:spPr/>
        <p:txBody>
          <a:bodyPr/>
          <a:lstStyle/>
          <a:p>
            <a:r>
              <a:rPr lang="nb-NO" dirty="0"/>
              <a:t>Politiets mulighet for å avdekke rus hos unge</a:t>
            </a:r>
          </a:p>
          <a:p>
            <a:r>
              <a:rPr lang="nb-NO" dirty="0"/>
              <a:t>Avklare påtaleunnlatelse med vilkår – urinprøvetaking</a:t>
            </a:r>
          </a:p>
          <a:p>
            <a:r>
              <a:rPr lang="nb-NO" dirty="0"/>
              <a:t>Fordeling av institusjonsplasser</a:t>
            </a:r>
          </a:p>
          <a:p>
            <a:pPr marL="0" indent="0">
              <a:buNone/>
            </a:pPr>
            <a:endParaRPr lang="nb-NO" dirty="0"/>
          </a:p>
          <a:p>
            <a:endParaRPr lang="no-NO" dirty="0"/>
          </a:p>
        </p:txBody>
      </p:sp>
    </p:spTree>
    <p:extLst>
      <p:ext uri="{BB962C8B-B14F-4D97-AF65-F5344CB8AC3E}">
        <p14:creationId xmlns:p14="http://schemas.microsoft.com/office/powerpoint/2010/main" val="2679916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Bilde 3">
            <a:extLst>
              <a:ext uri="{FF2B5EF4-FFF2-40B4-BE49-F238E27FC236}">
                <a16:creationId xmlns:a16="http://schemas.microsoft.com/office/drawing/2014/main" id="{CB2E17B0-86F6-4251-BEAD-CCB8E1587109}"/>
              </a:ext>
            </a:extLst>
          </p:cNvPr>
          <p:cNvPicPr>
            <a:picLocks noChangeAspect="1"/>
          </p:cNvPicPr>
          <p:nvPr/>
        </p:nvPicPr>
        <p:blipFill>
          <a:blip r:embed="rId3"/>
          <a:stretch>
            <a:fillRect/>
          </a:stretch>
        </p:blipFill>
        <p:spPr>
          <a:xfrm>
            <a:off x="641773" y="623275"/>
            <a:ext cx="10905053" cy="1106403"/>
          </a:xfrm>
          <a:prstGeom prst="rect">
            <a:avLst/>
          </a:prstGeom>
        </p:spPr>
      </p:pic>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289304" y="3429000"/>
            <a:ext cx="8921672" cy="1713305"/>
          </a:xfrm>
        </p:spPr>
        <p:txBody>
          <a:bodyPr vert="horz" lIns="91440" tIns="45720" rIns="91440" bIns="45720" rtlCol="0" anchor="b">
            <a:normAutofit/>
          </a:bodyPr>
          <a:lstStyle/>
          <a:p>
            <a:r>
              <a:rPr lang="en-US" sz="4400" kern="1200">
                <a:solidFill>
                  <a:schemeClr val="tx1"/>
                </a:solidFill>
                <a:latin typeface="+mj-lt"/>
                <a:ea typeface="+mj-ea"/>
                <a:cs typeface="+mj-cs"/>
              </a:rPr>
              <a:t>Helse-, </a:t>
            </a:r>
            <a:r>
              <a:rPr lang="en-US" sz="4400" kern="1200" err="1">
                <a:solidFill>
                  <a:schemeClr val="tx1"/>
                </a:solidFill>
                <a:latin typeface="+mj-lt"/>
                <a:ea typeface="+mj-ea"/>
                <a:cs typeface="+mj-cs"/>
              </a:rPr>
              <a:t>sosial</a:t>
            </a:r>
            <a:r>
              <a:rPr lang="en-US" sz="4400" kern="1200">
                <a:solidFill>
                  <a:schemeClr val="tx1"/>
                </a:solidFill>
                <a:latin typeface="+mj-lt"/>
                <a:ea typeface="+mj-ea"/>
                <a:cs typeface="+mj-cs"/>
              </a:rPr>
              <a:t>- </a:t>
            </a:r>
            <a:r>
              <a:rPr lang="en-US" sz="4400" kern="1200" err="1">
                <a:solidFill>
                  <a:schemeClr val="tx1"/>
                </a:solidFill>
                <a:latin typeface="+mj-lt"/>
                <a:ea typeface="+mj-ea"/>
                <a:cs typeface="+mj-cs"/>
              </a:rPr>
              <a:t>og</a:t>
            </a:r>
            <a:r>
              <a:rPr lang="en-US" sz="4400" kern="1200">
                <a:solidFill>
                  <a:schemeClr val="tx1"/>
                </a:solidFill>
                <a:latin typeface="+mj-lt"/>
                <a:ea typeface="+mj-ea"/>
                <a:cs typeface="+mj-cs"/>
              </a:rPr>
              <a:t> </a:t>
            </a:r>
            <a:r>
              <a:rPr lang="en-US" sz="4400" kern="1200" err="1">
                <a:solidFill>
                  <a:schemeClr val="tx1"/>
                </a:solidFill>
                <a:latin typeface="+mj-lt"/>
                <a:ea typeface="+mj-ea"/>
                <a:cs typeface="+mj-cs"/>
              </a:rPr>
              <a:t>omsorgsnettverket</a:t>
            </a:r>
            <a:br>
              <a:rPr lang="en-US" sz="4400" kern="1200">
                <a:solidFill>
                  <a:schemeClr val="tx1"/>
                </a:solidFill>
                <a:latin typeface="+mj-lt"/>
                <a:ea typeface="+mj-ea"/>
                <a:cs typeface="+mj-cs"/>
              </a:rPr>
            </a:br>
            <a:r>
              <a:rPr lang="en-US" sz="4400" kern="1200">
                <a:solidFill>
                  <a:schemeClr val="tx1"/>
                </a:solidFill>
                <a:latin typeface="+mj-lt"/>
                <a:ea typeface="+mj-ea"/>
                <a:cs typeface="+mj-cs"/>
              </a:rPr>
              <a:t>(HSO)</a:t>
            </a:r>
          </a:p>
        </p:txBody>
      </p:sp>
    </p:spTree>
    <p:extLst>
      <p:ext uri="{BB962C8B-B14F-4D97-AF65-F5344CB8AC3E}">
        <p14:creationId xmlns:p14="http://schemas.microsoft.com/office/powerpoint/2010/main" val="2783988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Satsningsområder i 2021</a:t>
            </a:r>
          </a:p>
        </p:txBody>
      </p:sp>
      <p:sp>
        <p:nvSpPr>
          <p:cNvPr id="3" name="Plassholder for tekst 2"/>
          <p:cNvSpPr>
            <a:spLocks noGrp="1"/>
          </p:cNvSpPr>
          <p:nvPr>
            <p:ph type="body" sz="quarter" idx="10"/>
          </p:nvPr>
        </p:nvSpPr>
        <p:spPr>
          <a:xfrm>
            <a:off x="838200" y="2208627"/>
            <a:ext cx="10515600" cy="3671667"/>
          </a:xfrm>
        </p:spPr>
        <p:txBody>
          <a:bodyPr/>
          <a:lstStyle/>
          <a:p>
            <a:pPr marL="457200" indent="-457200">
              <a:buFont typeface="Arial" panose="020B0604020202020204" pitchFamily="34" charset="0"/>
              <a:buChar char="•"/>
            </a:pPr>
            <a:r>
              <a:rPr lang="nb-NO"/>
              <a:t>Covid-19 pandemien</a:t>
            </a:r>
          </a:p>
          <a:p>
            <a:pPr marL="457200" indent="-457200">
              <a:buFont typeface="Arial" panose="020B0604020202020204" pitchFamily="34" charset="0"/>
              <a:buChar char="•"/>
            </a:pPr>
            <a:r>
              <a:rPr lang="nb-NO"/>
              <a:t>Arbeidet med strategiplanen i regi av HSO-nettverket</a:t>
            </a:r>
          </a:p>
          <a:p>
            <a:pPr marL="457200" indent="-457200">
              <a:buFont typeface="Arial" panose="020B0604020202020204" pitchFamily="34" charset="0"/>
              <a:buChar char="•"/>
            </a:pPr>
            <a:r>
              <a:rPr lang="nb-NO"/>
              <a:t>Samhandling med sshf, møter sykehuset som en region</a:t>
            </a:r>
          </a:p>
          <a:p>
            <a:pPr marL="457200" indent="-457200">
              <a:buFont typeface="Arial" panose="020B0604020202020204" pitchFamily="34" charset="0"/>
              <a:buChar char="•"/>
            </a:pPr>
            <a:r>
              <a:rPr lang="nb-NO"/>
              <a:t>Nettverksstruktur i regionen, ny struktur i Agder</a:t>
            </a:r>
          </a:p>
          <a:p>
            <a:pPr marL="457200" indent="-457200">
              <a:buFont typeface="Arial" panose="020B0604020202020204" pitchFamily="34" charset="0"/>
              <a:buChar char="•"/>
            </a:pPr>
            <a:r>
              <a:rPr lang="nb-NO"/>
              <a:t>Samhandling med UiA, sshf m.fl.</a:t>
            </a:r>
          </a:p>
          <a:p>
            <a:pPr lvl="1"/>
            <a:endParaRPr lang="nb-NO"/>
          </a:p>
        </p:txBody>
      </p:sp>
    </p:spTree>
    <p:extLst>
      <p:ext uri="{BB962C8B-B14F-4D97-AF65-F5344CB8AC3E}">
        <p14:creationId xmlns:p14="http://schemas.microsoft.com/office/powerpoint/2010/main" val="977535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owerpointmal - Region Kristiansa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776B19B318FC14E97B9E6DBF53BE93D" ma:contentTypeVersion="12" ma:contentTypeDescription="Opprett et nytt dokument." ma:contentTypeScope="" ma:versionID="c5ac523067e84334c1b2abb36a07a88f">
  <xsd:schema xmlns:xsd="http://www.w3.org/2001/XMLSchema" xmlns:xs="http://www.w3.org/2001/XMLSchema" xmlns:p="http://schemas.microsoft.com/office/2006/metadata/properties" xmlns:ns2="52320414-34bd-4c2f-ae2d-ff69ebc84ce6" xmlns:ns3="a3938e04-e355-4c1b-9115-c1625c31b11b" targetNamespace="http://schemas.microsoft.com/office/2006/metadata/properties" ma:root="true" ma:fieldsID="471c9bb67f93595d3d8a7645d3a3efa5" ns2:_="" ns3:_="">
    <xsd:import namespace="52320414-34bd-4c2f-ae2d-ff69ebc84ce6"/>
    <xsd:import namespace="a3938e04-e355-4c1b-9115-c1625c31b11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320414-34bd-4c2f-ae2d-ff69ebc84c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938e04-e355-4c1b-9115-c1625c31b11b"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B1AC8C-EB9B-4379-B247-E16E511D72E3}">
  <ds:schemaRefs>
    <ds:schemaRef ds:uri="http://schemas.microsoft.com/sharepoint/v3/contenttype/forms"/>
  </ds:schemaRefs>
</ds:datastoreItem>
</file>

<file path=customXml/itemProps2.xml><?xml version="1.0" encoding="utf-8"?>
<ds:datastoreItem xmlns:ds="http://schemas.openxmlformats.org/officeDocument/2006/customXml" ds:itemID="{463B6DC8-B5EB-41B4-B832-03A30B2FAC4D}">
  <ds:schemaRefs>
    <ds:schemaRef ds:uri="52320414-34bd-4c2f-ae2d-ff69ebc84ce6"/>
    <ds:schemaRef ds:uri="a3938e04-e355-4c1b-9115-c1625c31b1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E80B01E-CB76-4C6A-9B98-0A442DBAE64C}">
  <ds:schemaRefs>
    <ds:schemaRef ds:uri="52320414-34bd-4c2f-ae2d-ff69ebc84ce6"/>
    <ds:schemaRef ds:uri="a3938e04-e355-4c1b-9115-c1625c31b11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TotalTime>
  <Words>1700</Words>
  <Application>Microsoft Office PowerPoint</Application>
  <PresentationFormat>Widescreen</PresentationFormat>
  <Paragraphs>233</Paragraphs>
  <Slides>33</Slides>
  <Notes>8</Notes>
  <HiddenSlides>0</HiddenSlides>
  <MMClips>0</MMClips>
  <ScaleCrop>false</ScaleCrop>
  <HeadingPairs>
    <vt:vector size="6" baseType="variant">
      <vt:variant>
        <vt:lpstr>Brukte skrifter</vt:lpstr>
      </vt:variant>
      <vt:variant>
        <vt:i4>7</vt:i4>
      </vt:variant>
      <vt:variant>
        <vt:lpstr>Tema</vt:lpstr>
      </vt:variant>
      <vt:variant>
        <vt:i4>5</vt:i4>
      </vt:variant>
      <vt:variant>
        <vt:lpstr>Lysbildetitler</vt:lpstr>
      </vt:variant>
      <vt:variant>
        <vt:i4>33</vt:i4>
      </vt:variant>
    </vt:vector>
  </HeadingPairs>
  <TitlesOfParts>
    <vt:vector size="45" baseType="lpstr">
      <vt:lpstr>Arial</vt:lpstr>
      <vt:lpstr>Calibri</vt:lpstr>
      <vt:lpstr>Calibri Light</vt:lpstr>
      <vt:lpstr>Courier New</vt:lpstr>
      <vt:lpstr>Franklin Gothic Book</vt:lpstr>
      <vt:lpstr>Franklin Gothic Medium</vt:lpstr>
      <vt:lpstr>Wingdings</vt:lpstr>
      <vt:lpstr>Office Theme</vt:lpstr>
      <vt:lpstr>Office-tema</vt:lpstr>
      <vt:lpstr>Powerpointmal - Region Kristiansand</vt:lpstr>
      <vt:lpstr>1_Office-tema</vt:lpstr>
      <vt:lpstr>2_Office-tema</vt:lpstr>
      <vt:lpstr>PowerPoint-presentasjon</vt:lpstr>
      <vt:lpstr>PowerPoint-presentasjon</vt:lpstr>
      <vt:lpstr>PowerPoint-presentasjon</vt:lpstr>
      <vt:lpstr> Satsingsområder </vt:lpstr>
      <vt:lpstr> Gevinst i samarbeidet </vt:lpstr>
      <vt:lpstr>Største utfordringene 2022</vt:lpstr>
      <vt:lpstr>Regional – nasjonal påvirkning</vt:lpstr>
      <vt:lpstr>Helse-, sosial- og omsorgsnettverket (HSO)</vt:lpstr>
      <vt:lpstr>Satsningsområder i 2021</vt:lpstr>
      <vt:lpstr>Gevinst i samarbeidet</vt:lpstr>
      <vt:lpstr>PowerPoint-presentasjon</vt:lpstr>
      <vt:lpstr>Største utfordring for 2022</vt:lpstr>
      <vt:lpstr>Områder for regional eller nasjonal påvirkning</vt:lpstr>
      <vt:lpstr>Folkehelsenettverket, Region Kristiansand  </vt:lpstr>
      <vt:lpstr>Historikk</vt:lpstr>
      <vt:lpstr>Endring av fokus – paradigmeskifte folkehelselov 2012</vt:lpstr>
      <vt:lpstr>Mandat (fra 2013)</vt:lpstr>
      <vt:lpstr>Ungdata og lokale levekårsprofiler </vt:lpstr>
      <vt:lpstr>Utfordringer for 2022</vt:lpstr>
      <vt:lpstr>Presentasjon fra Oppvekstnettverket</vt:lpstr>
      <vt:lpstr>Bakgrunn for arbeidet i Oppvekstnettverket</vt:lpstr>
      <vt:lpstr>Satsingsområder 2021</vt:lpstr>
      <vt:lpstr>Strategier for satsingsområdene</vt:lpstr>
      <vt:lpstr>Gevinst i samarbeidet</vt:lpstr>
      <vt:lpstr>Største utfordring for 2022</vt:lpstr>
      <vt:lpstr>Område for regional eller nasjonal påvirkning</vt:lpstr>
      <vt:lpstr>Arbeidsgivernettverket </vt:lpstr>
      <vt:lpstr>Satsingsområder i 2021 </vt:lpstr>
      <vt:lpstr>Gevinst i samarbeidet  </vt:lpstr>
      <vt:lpstr>Største utfordringer for 2022</vt:lpstr>
      <vt:lpstr>Rekrutteringsutfordringer i Agder </vt:lpstr>
      <vt:lpstr>Område for regional eller  nasjonal påvirkning</vt:lpstr>
      <vt:lpstr>Dialog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Garaventa</dc:creator>
  <cp:lastModifiedBy>Trine Marit Aasen</cp:lastModifiedBy>
  <cp:revision>2</cp:revision>
  <dcterms:created xsi:type="dcterms:W3CDTF">2017-12-18T08:44:33Z</dcterms:created>
  <dcterms:modified xsi:type="dcterms:W3CDTF">2021-11-28T15:54:41Z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0x0101004776B19B318FC14E97B9E6DBF53BE93D</vt:lpwstr>
  </property>
</Properties>
</file>